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b894441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b894441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b8944418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b8944418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8ee509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8ee509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894441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b894441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8ee50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8ee50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b8944418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b8944418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e Classes em Javascript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- JS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</a:t>
            </a:r>
            <a:r>
              <a:rPr lang="pt-BR"/>
              <a:t>programação</a:t>
            </a:r>
            <a:r>
              <a:rPr lang="pt-BR"/>
              <a:t> orientada a objeto, uma classe é uma planta para criar objetos, provendo valores iniciais e implementações de ações.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380650"/>
            <a:ext cx="39999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classe pode conter subclasses que podem assimilar todas ou algumas características da classe.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3608825"/>
            <a:ext cx="39999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400" y="1173450"/>
            <a:ext cx="3999900" cy="279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</a:t>
            </a:r>
            <a:r>
              <a:rPr lang="pt-BR"/>
              <a:t>para</a:t>
            </a:r>
            <a:r>
              <a:rPr lang="pt-BR"/>
              <a:t> Classes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5375" l="14400" r="14308" t="5034"/>
          <a:stretch/>
        </p:blipFill>
        <p:spPr>
          <a:xfrm>
            <a:off x="5086000" y="260250"/>
            <a:ext cx="3299325" cy="36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60250"/>
            <a:ext cx="4411383" cy="361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006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Instâncias são objetos </a:t>
            </a:r>
            <a:r>
              <a:rPr lang="pt-BR" sz="1700"/>
              <a:t>específicos</a:t>
            </a:r>
            <a:r>
              <a:rPr lang="pt-BR" sz="1700"/>
              <a:t> criados a partir de uma classe. Ele incorpora informações e comportamento da </a:t>
            </a:r>
            <a:r>
              <a:rPr lang="pt-BR" sz="1700"/>
              <a:t>classe</a:t>
            </a:r>
            <a:r>
              <a:rPr lang="pt-BR" sz="1700"/>
              <a:t> em questão.</a:t>
            </a:r>
            <a:endParaRPr sz="17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706525"/>
            <a:ext cx="40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Exemplos:</a:t>
            </a:r>
            <a:endParaRPr b="1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63" y="3413967"/>
            <a:ext cx="3494676" cy="3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76550" y="1152475"/>
            <a:ext cx="4006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Ao incorporar a classe, podemos acessar todos seus métodos e variáveis </a:t>
            </a:r>
            <a:r>
              <a:rPr lang="pt-BR" sz="1700"/>
              <a:t>através</a:t>
            </a:r>
            <a:r>
              <a:rPr lang="pt-BR" sz="1700"/>
              <a:t> da instância.</a:t>
            </a:r>
            <a:endParaRPr sz="17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76550" y="2841275"/>
            <a:ext cx="40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Exemplos: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550" y="3413975"/>
            <a:ext cx="4006801" cy="3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538" y="4043180"/>
            <a:ext cx="33528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762" y="4174713"/>
            <a:ext cx="3494675" cy="3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- JS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389600"/>
            <a:ext cx="28080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Pacotes servem para </a:t>
            </a:r>
            <a:r>
              <a:rPr lang="pt-BR"/>
              <a:t>fornecer funcionalidades específicas em um projeto web. Esses pacotes são usados para organizar e reutilizar código, facilitando o desenvolvimento e a manutenção de aplicações web.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2926800"/>
            <a:ext cx="28080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Gerenciadores de pacotes </a:t>
            </a:r>
            <a:r>
              <a:rPr lang="pt-BR"/>
              <a:t>garantem que todas pessoas envolvidas no desenvolvimento do projeto sigam a mesma árvore de dependências dele e facilita em muito a atualização das versões dessas dependências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00" y="1634825"/>
            <a:ext cx="4818477" cy="18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Pacotes úteis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>
                <a:latin typeface="Roboto"/>
                <a:ea typeface="Roboto"/>
                <a:cs typeface="Roboto"/>
                <a:sym typeface="Roboto"/>
              </a:rPr>
              <a:t>Luxon</a:t>
            </a:r>
            <a:endParaRPr sz="1500"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Cron</a:t>
            </a:r>
            <a:r>
              <a:rPr lang="pt-BR" sz="2000"/>
              <a:t>	</a:t>
            </a:r>
            <a:endParaRPr sz="20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49275" y="1725175"/>
            <a:ext cx="39999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Luxon é um pacote capaz de trabalhar com datas e horas de maneira mais eficiente comparada ao padrão existente no Javascript</a:t>
            </a:r>
            <a:endParaRPr sz="15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49275" y="2846275"/>
            <a:ext cx="3999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00"/>
              <a:t>Algumas de suas funções são: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475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49275" y="3455250"/>
            <a:ext cx="3999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Criação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Transformação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Configurar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Saída</a:t>
            </a:r>
            <a:endParaRPr sz="15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832400" y="1725175"/>
            <a:ext cx="39999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Cron é um pacote capaz de executar um trecho do código </a:t>
            </a:r>
            <a:r>
              <a:rPr lang="pt-BR" sz="1500"/>
              <a:t>rotineiramente</a:t>
            </a:r>
            <a:r>
              <a:rPr lang="pt-BR" sz="1500"/>
              <a:t> de acordo com um certo cronograma.</a:t>
            </a:r>
            <a:endParaRPr sz="15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832400" y="2846275"/>
            <a:ext cx="3999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00"/>
              <a:t>Algumas de suas funções são: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475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832400" y="3455250"/>
            <a:ext cx="3999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Capaz de executar a qualquer momento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Executar programas externos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Trabalhar com Luxon nativamente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Precisão nas rotinas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