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58" r:id="rId3"/>
    <p:sldId id="261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1" d="100"/>
          <a:sy n="71" d="100"/>
        </p:scale>
        <p:origin x="10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07/06/2023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29969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/>
              <a:t>Profª Andreia Santos</a:t>
            </a:r>
          </a:p>
          <a:p>
            <a:pPr algn="r"/>
            <a:r>
              <a:rPr lang="pt-BR" sz="2800" b="1" dirty="0"/>
              <a:t>Profª Angelina V S Melaré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 bwMode="auto">
          <a:xfrm>
            <a:off x="0" y="5013176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Votorantim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/>
          <a:lstStyle/>
          <a:p>
            <a:r>
              <a:rPr lang="pt-BR" dirty="0"/>
              <a:t>---- explicar o problema e a justificativa do projeto</a:t>
            </a: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</a:t>
            </a:r>
            <a:r>
              <a:rPr lang="pt-BR"/>
              <a:t>de Uso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2FB9B1-2630-B1AB-E04A-9E7CA93C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/>
          <a:lstStyle/>
          <a:p>
            <a:r>
              <a:rPr lang="pt-BR" dirty="0"/>
              <a:t>---- colocar o protótipo feito no </a:t>
            </a:r>
            <a:r>
              <a:rPr lang="pt-BR" dirty="0" err="1"/>
              <a:t>Figma</a:t>
            </a:r>
            <a:r>
              <a:rPr lang="pt-BR" dirty="0"/>
              <a:t> e rascunho</a:t>
            </a:r>
          </a:p>
        </p:txBody>
      </p:sp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Desenvolvido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/>
          <a:lstStyle/>
          <a:p>
            <a:r>
              <a:rPr lang="pt-BR" dirty="0"/>
              <a:t>----mostrar o site</a:t>
            </a:r>
          </a:p>
        </p:txBody>
      </p:sp>
    </p:spTree>
    <p:extLst>
      <p:ext uri="{BB962C8B-B14F-4D97-AF65-F5344CB8AC3E}">
        <p14:creationId xmlns:p14="http://schemas.microsoft.com/office/powerpoint/2010/main" val="4283897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D90B6065A33E4CB93C766564BC6AAE" ma:contentTypeVersion="4" ma:contentTypeDescription="Crie um novo documento." ma:contentTypeScope="" ma:versionID="698a7564bc1a649e9ae710bb60169af5">
  <xsd:schema xmlns:xsd="http://www.w3.org/2001/XMLSchema" xmlns:xs="http://www.w3.org/2001/XMLSchema" xmlns:p="http://schemas.microsoft.com/office/2006/metadata/properties" xmlns:ns2="e392c48a-6228-49ec-8234-37550439dac3" targetNamespace="http://schemas.microsoft.com/office/2006/metadata/properties" ma:root="true" ma:fieldsID="004fc75a9ef72c459bdaf9500ac79fbd" ns2:_="">
    <xsd:import namespace="e392c48a-6228-49ec-8234-37550439da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2c48a-6228-49ec-8234-37550439d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EF9468-5A7A-4FB5-BE95-1710BE0DA2BB}"/>
</file>

<file path=customXml/itemProps2.xml><?xml version="1.0" encoding="utf-8"?>
<ds:datastoreItem xmlns:ds="http://schemas.openxmlformats.org/officeDocument/2006/customXml" ds:itemID="{51BFE27C-A2CA-408F-AFC0-82135F215955}"/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49</Words>
  <Application>Microsoft Office PowerPoint</Application>
  <PresentationFormat>Apresentação na tela 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Projeto Interdisciplinar I</vt:lpstr>
      <vt:lpstr>Cenário do Projeto</vt:lpstr>
      <vt:lpstr>Casos de Uso</vt:lpstr>
      <vt:lpstr>Protótipos Desenvolvidos</vt:lpstr>
      <vt:lpstr>Site Desenvolvido (Front-end)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ANGELINA VITORINO DE SOUZA MELARE</cp:lastModifiedBy>
  <cp:revision>229</cp:revision>
  <cp:lastPrinted>2021-09-24T00:56:25Z</cp:lastPrinted>
  <dcterms:created xsi:type="dcterms:W3CDTF">2013-10-10T17:31:52Z</dcterms:created>
  <dcterms:modified xsi:type="dcterms:W3CDTF">2023-06-07T23:31:36Z</dcterms:modified>
</cp:coreProperties>
</file>