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3" r:id="rId4"/>
    <p:sldId id="260" r:id="rId5"/>
    <p:sldId id="262" r:id="rId6"/>
    <p:sldId id="265" r:id="rId7"/>
    <p:sldId id="266" r:id="rId8"/>
    <p:sldId id="267" r:id="rId9"/>
  </p:sldIdLst>
  <p:sldSz cx="46080363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2" d="100"/>
          <a:sy n="22" d="100"/>
        </p:scale>
        <p:origin x="14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046" y="1122363"/>
            <a:ext cx="3456027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046" y="3602038"/>
            <a:ext cx="3456027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88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28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6260" y="365125"/>
            <a:ext cx="9936078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025" y="365125"/>
            <a:ext cx="2923223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74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69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025" y="1709739"/>
            <a:ext cx="397443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025" y="4589464"/>
            <a:ext cx="3974431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8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025" y="1825625"/>
            <a:ext cx="19584154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28184" y="1825625"/>
            <a:ext cx="19584154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8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7" y="365126"/>
            <a:ext cx="39744313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029" y="1681163"/>
            <a:ext cx="194941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029" y="2505075"/>
            <a:ext cx="19494152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28184" y="1681163"/>
            <a:ext cx="195901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28184" y="2505075"/>
            <a:ext cx="19590156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96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36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7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457200"/>
            <a:ext cx="1486211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0156" y="987426"/>
            <a:ext cx="233281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2057400"/>
            <a:ext cx="1486211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78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457200"/>
            <a:ext cx="1486211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0156" y="987426"/>
            <a:ext cx="2332818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2057400"/>
            <a:ext cx="1486211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37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025" y="365126"/>
            <a:ext cx="397443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025" y="1825625"/>
            <a:ext cx="397443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025" y="6356351"/>
            <a:ext cx="10368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4120" y="6356351"/>
            <a:ext cx="15552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4256" y="6356351"/>
            <a:ext cx="10368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8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-914400" y="1"/>
            <a:ext cx="47853600" cy="685799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75000"/>
                </a:schemeClr>
              </a:gs>
              <a:gs pos="41000">
                <a:schemeClr val="accent6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0" rtlCol="0" anchor="ctr"/>
          <a:lstStyle/>
          <a:p>
            <a:pPr algn="ctr"/>
            <a:r>
              <a:rPr lang="pt-BR" sz="9600" b="1" dirty="0"/>
              <a:t>Inteligência Artificial: A aliada na luta contra as mudanças climáticas</a:t>
            </a:r>
            <a:endParaRPr lang="pt-BR" sz="96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-1175657"/>
            <a:ext cx="6966858" cy="1145177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8038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-1175657" y="0"/>
            <a:ext cx="48463200" cy="685799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75000"/>
                </a:schemeClr>
              </a:gs>
              <a:gs pos="41000">
                <a:schemeClr val="accent6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880000" rtlCol="0" anchor="ctr" anchorCtr="0"/>
          <a:lstStyle/>
          <a:p>
            <a:pPr algn="ctr"/>
            <a:r>
              <a:rPr lang="pt-BR" sz="8000" b="1" dirty="0"/>
              <a:t>  IA:  </a:t>
            </a:r>
            <a:r>
              <a:rPr lang="pt-BR" sz="8000" dirty="0"/>
              <a:t>Um novo olhar sobre as mudanças climáticas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-1175657"/>
            <a:ext cx="6966858" cy="1145177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1559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-1001486" y="0"/>
            <a:ext cx="48158399" cy="685799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75000"/>
                </a:schemeClr>
              </a:gs>
              <a:gs pos="41000">
                <a:schemeClr val="accent6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0" rtlCol="0" anchor="ctr"/>
          <a:lstStyle/>
          <a:p>
            <a:pPr algn="ctr"/>
            <a:r>
              <a:rPr lang="pt-BR" sz="8000" dirty="0"/>
              <a:t>Previsões mais precisas para um futuro mais </a:t>
            </a:r>
            <a:r>
              <a:rPr lang="pt-BR" sz="8000" dirty="0" err="1"/>
              <a:t>resiliente</a:t>
            </a:r>
            <a:endParaRPr lang="pt-BR" sz="8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09" y="-783772"/>
            <a:ext cx="7222105" cy="1023257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8159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-1262742" y="0"/>
            <a:ext cx="48289028" cy="6858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75000"/>
                </a:schemeClr>
              </a:gs>
              <a:gs pos="41000">
                <a:schemeClr val="accent6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0" rtlCol="0" anchor="ctr"/>
          <a:lstStyle/>
          <a:p>
            <a:pPr algn="ctr"/>
            <a:r>
              <a:rPr lang="pt-BR" sz="8000" b="1" dirty="0"/>
              <a:t>        </a:t>
            </a:r>
            <a:r>
              <a:rPr lang="pt-BR" sz="8000" dirty="0"/>
              <a:t>Otimizando a gestão de recursos e energia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66" y="-653143"/>
            <a:ext cx="7222105" cy="1023257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3256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-1393370" y="1"/>
            <a:ext cx="48637370" cy="685799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75000"/>
                </a:schemeClr>
              </a:gs>
              <a:gs pos="41000">
                <a:schemeClr val="accent6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0" rtlCol="0" anchor="ctr"/>
          <a:lstStyle/>
          <a:p>
            <a:pPr algn="ctr"/>
            <a:r>
              <a:rPr lang="pt-BR" sz="8000" b="1" dirty="0"/>
              <a:t>         </a:t>
            </a:r>
            <a:r>
              <a:rPr lang="pt-BR" sz="8000" dirty="0"/>
              <a:t>Desenvolvendo novas tecnologias para um futuro sustentável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923" y="-696687"/>
            <a:ext cx="7222105" cy="1023257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309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-1175657" y="0"/>
            <a:ext cx="48245486" cy="685799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75000"/>
                </a:schemeClr>
              </a:gs>
              <a:gs pos="41000">
                <a:schemeClr val="accent6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0" rtlCol="0" anchor="ctr"/>
          <a:lstStyle/>
          <a:p>
            <a:pPr algn="ctr"/>
            <a:r>
              <a:rPr lang="pt-BR" sz="4000" dirty="0"/>
              <a:t>  </a:t>
            </a:r>
            <a:r>
              <a:rPr lang="pt-BR" sz="8000" b="1" dirty="0"/>
              <a:t>IA</a:t>
            </a:r>
            <a:r>
              <a:rPr lang="pt-BR" sz="8000" dirty="0"/>
              <a:t> e a segurança de infraestruturas críticas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36" y="-696686"/>
            <a:ext cx="7222105" cy="1023257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1269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-1393370" y="0"/>
            <a:ext cx="48419656" cy="685799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75000"/>
                </a:schemeClr>
              </a:gs>
              <a:gs pos="41000">
                <a:schemeClr val="accent6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0" rtlCol="0" anchor="ctr"/>
          <a:lstStyle/>
          <a:p>
            <a:pPr algn="ctr"/>
            <a:r>
              <a:rPr lang="pt-BR" sz="8000" dirty="0" smtClean="0"/>
              <a:t>                            Mitigando </a:t>
            </a:r>
            <a:r>
              <a:rPr lang="pt-BR" sz="8000" dirty="0"/>
              <a:t>os impactos de eventos climáticos extremos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51" y="-783771"/>
            <a:ext cx="7222105" cy="1023257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67805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-2220686" y="0"/>
            <a:ext cx="49159886" cy="685799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75000"/>
                </a:schemeClr>
              </a:gs>
              <a:gs pos="41000">
                <a:schemeClr val="accent6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0" rtlCol="0" anchor="ctr"/>
          <a:lstStyle/>
          <a:p>
            <a:pPr algn="ctr"/>
            <a:r>
              <a:rPr lang="pt-BR" sz="8000" dirty="0" smtClean="0"/>
              <a:t>   </a:t>
            </a:r>
            <a:r>
              <a:rPr lang="pt-BR" sz="8000" b="1" dirty="0" smtClean="0"/>
              <a:t>Inteligência artificial </a:t>
            </a:r>
            <a:r>
              <a:rPr lang="pt-BR" sz="8000" dirty="0" smtClean="0"/>
              <a:t>uma aliada crucial </a:t>
            </a:r>
            <a:endParaRPr lang="pt-BR" sz="80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723" y="-783772"/>
            <a:ext cx="7222105" cy="1023257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5420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67</Words>
  <Application>Microsoft Office PowerPoint</Application>
  <PresentationFormat>Personalizar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</dc:creator>
  <cp:lastModifiedBy>Bruno</cp:lastModifiedBy>
  <cp:revision>14</cp:revision>
  <dcterms:created xsi:type="dcterms:W3CDTF">2024-05-29T12:56:52Z</dcterms:created>
  <dcterms:modified xsi:type="dcterms:W3CDTF">2024-05-29T15:19:54Z</dcterms:modified>
</cp:coreProperties>
</file>