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0" r:id="rId5"/>
    <p:sldId id="262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3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3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31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6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41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97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66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39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9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35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41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685F3-D4D8-4B31-8992-5C17BEDE3F8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E2A7-365E-498B-9D8C-49818E8AE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1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" y="1454726"/>
            <a:ext cx="12192000" cy="349134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0" rtlCol="0" anchor="ctr"/>
          <a:lstStyle/>
          <a:p>
            <a:pPr algn="ctr"/>
            <a:r>
              <a:rPr lang="pt-BR" sz="4000" b="1" dirty="0"/>
              <a:t>Inteligência Artificial: A aliada na luta contra as mudanças climáticas</a:t>
            </a:r>
            <a:endParaRPr lang="pt-BR" sz="4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884"/>
            <a:ext cx="4038600" cy="56007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8038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" y="1454726"/>
            <a:ext cx="12192000" cy="349134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880000" rtlCol="0" anchor="ctr" anchorCtr="0"/>
          <a:lstStyle/>
          <a:p>
            <a:pPr algn="ctr"/>
            <a:r>
              <a:rPr lang="pt-BR" sz="4000" b="1" dirty="0" smtClean="0"/>
              <a:t>  IA:  </a:t>
            </a:r>
            <a:r>
              <a:rPr lang="pt-BR" sz="4000" dirty="0"/>
              <a:t>Um novo olhar sobre as mudanças climáticas</a:t>
            </a:r>
            <a:endParaRPr lang="pt-BR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705066"/>
            <a:ext cx="3151162" cy="290913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ContrastingRightFacing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59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" y="1454726"/>
            <a:ext cx="12192000" cy="349134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0" rtlCol="0" anchor="ctr"/>
          <a:lstStyle/>
          <a:p>
            <a:pPr algn="ctr"/>
            <a:r>
              <a:rPr lang="pt-BR" sz="4000" dirty="0"/>
              <a:t>Previsões mais precisas para um futuro mais </a:t>
            </a:r>
            <a:r>
              <a:rPr lang="pt-BR" sz="4000" dirty="0" err="1"/>
              <a:t>resiliente</a:t>
            </a:r>
            <a:endParaRPr lang="pt-BR" sz="4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596"/>
            <a:ext cx="4038600" cy="56007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8159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0" y="1450549"/>
            <a:ext cx="12192000" cy="349134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0" rtlCol="0" anchor="ctr"/>
          <a:lstStyle/>
          <a:p>
            <a:pPr algn="ctr"/>
            <a:r>
              <a:rPr lang="pt-BR" sz="4000" b="1" dirty="0" smtClean="0"/>
              <a:t>        </a:t>
            </a:r>
            <a:r>
              <a:rPr lang="pt-BR" sz="4000" dirty="0" smtClean="0"/>
              <a:t>Otimizando </a:t>
            </a:r>
            <a:r>
              <a:rPr lang="pt-BR" sz="4000" dirty="0"/>
              <a:t>a gestão de recursos e energia</a:t>
            </a:r>
            <a:endParaRPr lang="pt-BR" sz="4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596"/>
            <a:ext cx="4038600" cy="56007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3256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" y="1454726"/>
            <a:ext cx="12192000" cy="349134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0" rtlCol="0" anchor="ctr"/>
          <a:lstStyle/>
          <a:p>
            <a:pPr algn="ctr"/>
            <a:r>
              <a:rPr lang="pt-BR" sz="4000" b="1" dirty="0" smtClean="0"/>
              <a:t>         </a:t>
            </a:r>
            <a:r>
              <a:rPr lang="pt-BR" sz="4000" dirty="0" smtClean="0"/>
              <a:t>Desenvolvendo </a:t>
            </a:r>
            <a:r>
              <a:rPr lang="pt-BR" sz="4000" dirty="0"/>
              <a:t>novas tecnologias para um futuro sustentável</a:t>
            </a:r>
            <a:endParaRPr lang="pt-BR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596"/>
            <a:ext cx="4038600" cy="56007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309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" y="1454726"/>
            <a:ext cx="12192000" cy="349134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0" rtlCol="0" anchor="ctr"/>
          <a:lstStyle/>
          <a:p>
            <a:pPr algn="ctr"/>
            <a:r>
              <a:rPr lang="pt-BR" sz="4000" dirty="0" smtClean="0"/>
              <a:t>  </a:t>
            </a:r>
            <a:r>
              <a:rPr lang="pt-BR" sz="4000" b="1" dirty="0" smtClean="0"/>
              <a:t>IA</a:t>
            </a:r>
            <a:r>
              <a:rPr lang="pt-BR" sz="4000" dirty="0" smtClean="0"/>
              <a:t> </a:t>
            </a:r>
            <a:r>
              <a:rPr lang="pt-BR" sz="4000" dirty="0"/>
              <a:t>e a segurança de infraestruturas críticas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596"/>
            <a:ext cx="4038600" cy="56007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1269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0" y="1468794"/>
            <a:ext cx="12192000" cy="349134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0" rtlCol="0" anchor="ctr"/>
          <a:lstStyle/>
          <a:p>
            <a:pPr algn="ctr"/>
            <a:r>
              <a:rPr lang="pt-BR" sz="4000" dirty="0"/>
              <a:t>Mitigando os impactos de eventos climáticos extremos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596"/>
            <a:ext cx="4038600" cy="56007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6780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0" y="1468794"/>
            <a:ext cx="12192000" cy="349134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75000"/>
                </a:schemeClr>
              </a:gs>
              <a:gs pos="41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0" rtlCol="0" anchor="ctr"/>
          <a:lstStyle/>
          <a:p>
            <a:pPr algn="ctr"/>
            <a:r>
              <a:rPr lang="pt-BR" sz="4000" dirty="0" smtClean="0"/>
              <a:t>   </a:t>
            </a:r>
            <a:r>
              <a:rPr lang="pt-BR" sz="4000" b="1" dirty="0" smtClean="0"/>
              <a:t>Inteligência </a:t>
            </a:r>
            <a:r>
              <a:rPr lang="pt-BR" sz="4000" b="1" dirty="0"/>
              <a:t>artificial </a:t>
            </a:r>
            <a:r>
              <a:rPr lang="pt-BR" sz="4000" dirty="0" smtClean="0"/>
              <a:t>uma </a:t>
            </a:r>
            <a:r>
              <a:rPr lang="pt-BR" sz="4000" dirty="0"/>
              <a:t>aliada crucial 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596"/>
            <a:ext cx="4038600" cy="56007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5420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66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</dc:creator>
  <cp:lastModifiedBy>Bruno</cp:lastModifiedBy>
  <cp:revision>10</cp:revision>
  <dcterms:created xsi:type="dcterms:W3CDTF">2024-05-29T12:56:52Z</dcterms:created>
  <dcterms:modified xsi:type="dcterms:W3CDTF">2024-05-29T14:13:53Z</dcterms:modified>
</cp:coreProperties>
</file>