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43200638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7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1122363"/>
            <a:ext cx="324004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3602038"/>
            <a:ext cx="324004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4BA8-51D9-4D1A-AA5A-D7541FB0155D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B6B7-CCAA-47C8-8159-A6869999D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23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4BA8-51D9-4D1A-AA5A-D7541FB0155D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B6B7-CCAA-47C8-8159-A6869999D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45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365125"/>
            <a:ext cx="9315138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365125"/>
            <a:ext cx="2740540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4BA8-51D9-4D1A-AA5A-D7541FB0155D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B6B7-CCAA-47C8-8159-A6869999D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79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4BA8-51D9-4D1A-AA5A-D7541FB0155D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B6B7-CCAA-47C8-8159-A6869999D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95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1709739"/>
            <a:ext cx="372605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4589464"/>
            <a:ext cx="372605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4BA8-51D9-4D1A-AA5A-D7541FB0155D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B6B7-CCAA-47C8-8159-A6869999D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81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1825625"/>
            <a:ext cx="18360271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1825625"/>
            <a:ext cx="18360271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4BA8-51D9-4D1A-AA5A-D7541FB0155D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B6B7-CCAA-47C8-8159-A6869999D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59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365126"/>
            <a:ext cx="3726055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1681163"/>
            <a:ext cx="182758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2505075"/>
            <a:ext cx="18275893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1681163"/>
            <a:ext cx="1836589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2505075"/>
            <a:ext cx="1836589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4BA8-51D9-4D1A-AA5A-D7541FB0155D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B6B7-CCAA-47C8-8159-A6869999D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80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4BA8-51D9-4D1A-AA5A-D7541FB0155D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B6B7-CCAA-47C8-8159-A6869999D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54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4BA8-51D9-4D1A-AA5A-D7541FB0155D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B6B7-CCAA-47C8-8159-A6869999D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2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457200"/>
            <a:ext cx="1393332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987426"/>
            <a:ext cx="2187032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2057400"/>
            <a:ext cx="1393332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4BA8-51D9-4D1A-AA5A-D7541FB0155D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B6B7-CCAA-47C8-8159-A6869999D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42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457200"/>
            <a:ext cx="1393332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987426"/>
            <a:ext cx="2187032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2057400"/>
            <a:ext cx="1393332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4BA8-51D9-4D1A-AA5A-D7541FB0155D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B6B7-CCAA-47C8-8159-A6869999D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04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365126"/>
            <a:ext cx="372605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1825625"/>
            <a:ext cx="37260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6356351"/>
            <a:ext cx="9720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A4BA8-51D9-4D1A-AA5A-D7541FB0155D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6356351"/>
            <a:ext cx="14580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6356351"/>
            <a:ext cx="9720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B6B7-CCAA-47C8-8159-A6869999D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93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-954157" y="-477079"/>
            <a:ext cx="44964627" cy="783203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75000"/>
                </a:schemeClr>
              </a:gs>
              <a:gs pos="41000">
                <a:schemeClr val="accent6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4" rtlCol="0" anchor="ctr"/>
          <a:lstStyle/>
          <a:p>
            <a:pPr algn="ctr"/>
            <a:r>
              <a:rPr lang="pt-BR" sz="8000" b="1" dirty="0" smtClean="0"/>
              <a:t>      Inteligência </a:t>
            </a:r>
            <a:r>
              <a:rPr lang="pt-BR" sz="8000" b="1" dirty="0"/>
              <a:t>Artificial: </a:t>
            </a:r>
            <a:r>
              <a:rPr lang="pt-BR" sz="8000" b="1" dirty="0" smtClean="0"/>
              <a:t>Aliada </a:t>
            </a:r>
            <a:r>
              <a:rPr lang="pt-BR" sz="8000" b="1" dirty="0"/>
              <a:t>na luta contra as mudanças climáticas</a:t>
            </a:r>
            <a:endParaRPr lang="pt-BR" sz="8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52" y="0"/>
            <a:ext cx="6957391" cy="874643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6227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11</Words>
  <Application>Microsoft Office PowerPoint</Application>
  <PresentationFormat>Personalizar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</dc:creator>
  <cp:lastModifiedBy>Bruno</cp:lastModifiedBy>
  <cp:revision>4</cp:revision>
  <dcterms:created xsi:type="dcterms:W3CDTF">2024-05-29T15:03:22Z</dcterms:created>
  <dcterms:modified xsi:type="dcterms:W3CDTF">2024-05-29T15:09:31Z</dcterms:modified>
</cp:coreProperties>
</file>