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50"/>
  </p:notesMasterIdLst>
  <p:sldIdLst>
    <p:sldId id="256" r:id="rId2"/>
    <p:sldId id="257" r:id="rId3"/>
    <p:sldId id="409" r:id="rId4"/>
    <p:sldId id="258" r:id="rId5"/>
    <p:sldId id="410" r:id="rId6"/>
    <p:sldId id="487" r:id="rId7"/>
    <p:sldId id="261" r:id="rId8"/>
    <p:sldId id="366" r:id="rId9"/>
    <p:sldId id="367" r:id="rId10"/>
    <p:sldId id="283" r:id="rId11"/>
    <p:sldId id="282" r:id="rId12"/>
    <p:sldId id="488" r:id="rId13"/>
    <p:sldId id="394" r:id="rId14"/>
    <p:sldId id="400" r:id="rId15"/>
    <p:sldId id="401" r:id="rId16"/>
    <p:sldId id="402" r:id="rId17"/>
    <p:sldId id="437" r:id="rId18"/>
    <p:sldId id="404" r:id="rId19"/>
    <p:sldId id="489" r:id="rId20"/>
    <p:sldId id="290" r:id="rId21"/>
    <p:sldId id="490" r:id="rId22"/>
    <p:sldId id="492" r:id="rId23"/>
    <p:sldId id="433" r:id="rId24"/>
    <p:sldId id="411" r:id="rId25"/>
    <p:sldId id="412" r:id="rId26"/>
    <p:sldId id="413" r:id="rId27"/>
    <p:sldId id="415" r:id="rId28"/>
    <p:sldId id="423" r:id="rId29"/>
    <p:sldId id="424" r:id="rId30"/>
    <p:sldId id="425" r:id="rId31"/>
    <p:sldId id="426" r:id="rId32"/>
    <p:sldId id="493" r:id="rId33"/>
    <p:sldId id="430" r:id="rId34"/>
    <p:sldId id="503" r:id="rId35"/>
    <p:sldId id="419" r:id="rId36"/>
    <p:sldId id="420" r:id="rId37"/>
    <p:sldId id="421" r:id="rId38"/>
    <p:sldId id="504" r:id="rId39"/>
    <p:sldId id="505" r:id="rId40"/>
    <p:sldId id="509" r:id="rId41"/>
    <p:sldId id="510" r:id="rId42"/>
    <p:sldId id="511" r:id="rId43"/>
    <p:sldId id="513" r:id="rId44"/>
    <p:sldId id="514" r:id="rId45"/>
    <p:sldId id="408" r:id="rId46"/>
    <p:sldId id="407" r:id="rId47"/>
    <p:sldId id="406" r:id="rId48"/>
    <p:sldId id="405" r:id="rId4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9D206-7F48-4908-AC93-7A72522FE520}" v="91" dt="2019-08-04T23:32:07.848"/>
    <p1510:client id="{F850DDDE-C39F-4850-9AA5-DBFFADB9B2D3}" v="58" dt="2019-08-05T04:10:02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93" y="48"/>
      </p:cViewPr>
      <p:guideLst>
        <p:guide orient="horz" pos="1800"/>
        <p:guide pos="2880"/>
        <p:guide orient="horz"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elda Pereira" userId="84baac11b4b5a78c" providerId="LiveId" clId="{F850DDDE-C39F-4850-9AA5-DBFFADB9B2D3}"/>
    <pc:docChg chg="custSel addSld delSld modSld">
      <pc:chgData name="Giselda Pereira" userId="84baac11b4b5a78c" providerId="LiveId" clId="{F850DDDE-C39F-4850-9AA5-DBFFADB9B2D3}" dt="2019-08-05T04:10:02.308" v="202"/>
      <pc:docMkLst>
        <pc:docMk/>
      </pc:docMkLst>
      <pc:sldChg chg="delSp modSp">
        <pc:chgData name="Giselda Pereira" userId="84baac11b4b5a78c" providerId="LiveId" clId="{F850DDDE-C39F-4850-9AA5-DBFFADB9B2D3}" dt="2019-08-05T00:01:56.881" v="155" actId="478"/>
        <pc:sldMkLst>
          <pc:docMk/>
          <pc:sldMk cId="0" sldId="256"/>
        </pc:sldMkLst>
        <pc:spChg chg="mod">
          <ac:chgData name="Giselda Pereira" userId="84baac11b4b5a78c" providerId="LiveId" clId="{F850DDDE-C39F-4850-9AA5-DBFFADB9B2D3}" dt="2019-08-05T00:01:50.594" v="154" actId="20577"/>
          <ac:spMkLst>
            <pc:docMk/>
            <pc:sldMk cId="0" sldId="256"/>
            <ac:spMk id="161" creationId="{00000000-0000-0000-0000-000000000000}"/>
          </ac:spMkLst>
        </pc:spChg>
        <pc:spChg chg="del mod">
          <ac:chgData name="Giselda Pereira" userId="84baac11b4b5a78c" providerId="LiveId" clId="{F850DDDE-C39F-4850-9AA5-DBFFADB9B2D3}" dt="2019-08-05T00:01:56.881" v="155" actId="478"/>
          <ac:spMkLst>
            <pc:docMk/>
            <pc:sldMk cId="0" sldId="256"/>
            <ac:spMk id="163" creationId="{00000000-0000-0000-0000-000000000000}"/>
          </ac:spMkLst>
        </pc:spChg>
      </pc:sldChg>
      <pc:sldChg chg="modSp">
        <pc:chgData name="Giselda Pereira" userId="84baac11b4b5a78c" providerId="LiveId" clId="{F850DDDE-C39F-4850-9AA5-DBFFADB9B2D3}" dt="2019-08-05T00:21:30.620" v="157" actId="6549"/>
        <pc:sldMkLst>
          <pc:docMk/>
          <pc:sldMk cId="0" sldId="257"/>
        </pc:sldMkLst>
        <pc:spChg chg="mod">
          <ac:chgData name="Giselda Pereira" userId="84baac11b4b5a78c" providerId="LiveId" clId="{F850DDDE-C39F-4850-9AA5-DBFFADB9B2D3}" dt="2019-08-05T00:21:30.620" v="157" actId="6549"/>
          <ac:spMkLst>
            <pc:docMk/>
            <pc:sldMk cId="0" sldId="257"/>
            <ac:spMk id="172" creationId="{00000000-0000-0000-0000-000000000000}"/>
          </ac:spMkLst>
        </pc:spChg>
      </pc:sldChg>
      <pc:sldChg chg="modSp">
        <pc:chgData name="Giselda Pereira" userId="84baac11b4b5a78c" providerId="LiveId" clId="{F850DDDE-C39F-4850-9AA5-DBFFADB9B2D3}" dt="2019-08-05T00:21:57.567" v="162" actId="20577"/>
        <pc:sldMkLst>
          <pc:docMk/>
          <pc:sldMk cId="0" sldId="258"/>
        </pc:sldMkLst>
        <pc:spChg chg="mod">
          <ac:chgData name="Giselda Pereira" userId="84baac11b4b5a78c" providerId="LiveId" clId="{F850DDDE-C39F-4850-9AA5-DBFFADB9B2D3}" dt="2019-08-05T00:21:57.567" v="162" actId="20577"/>
          <ac:spMkLst>
            <pc:docMk/>
            <pc:sldMk cId="0" sldId="258"/>
            <ac:spMk id="179" creationId="{00000000-0000-0000-0000-000000000000}"/>
          </ac:spMkLst>
        </pc:spChg>
      </pc:sldChg>
      <pc:sldChg chg="addSp">
        <pc:chgData name="Giselda Pereira" userId="84baac11b4b5a78c" providerId="LiveId" clId="{F850DDDE-C39F-4850-9AA5-DBFFADB9B2D3}" dt="2019-08-05T04:09:27.444" v="167"/>
        <pc:sldMkLst>
          <pc:docMk/>
          <pc:sldMk cId="3373367912" sldId="282"/>
        </pc:sldMkLst>
        <pc:spChg chg="add">
          <ac:chgData name="Giselda Pereira" userId="84baac11b4b5a78c" providerId="LiveId" clId="{F850DDDE-C39F-4850-9AA5-DBFFADB9B2D3}" dt="2019-08-05T04:09:27.444" v="167"/>
          <ac:spMkLst>
            <pc:docMk/>
            <pc:sldMk cId="3373367912" sldId="282"/>
            <ac:spMk id="34" creationId="{66F30182-27B4-41E9-910D-D5A3AA538E9B}"/>
          </ac:spMkLst>
        </pc:spChg>
      </pc:sldChg>
      <pc:sldChg chg="addSp">
        <pc:chgData name="Giselda Pereira" userId="84baac11b4b5a78c" providerId="LiveId" clId="{F850DDDE-C39F-4850-9AA5-DBFFADB9B2D3}" dt="2019-08-05T04:09:26.467" v="166"/>
        <pc:sldMkLst>
          <pc:docMk/>
          <pc:sldMk cId="1194996634" sldId="283"/>
        </pc:sldMkLst>
        <pc:spChg chg="add">
          <ac:chgData name="Giselda Pereira" userId="84baac11b4b5a78c" providerId="LiveId" clId="{F850DDDE-C39F-4850-9AA5-DBFFADB9B2D3}" dt="2019-08-05T04:09:26.467" v="166"/>
          <ac:spMkLst>
            <pc:docMk/>
            <pc:sldMk cId="1194996634" sldId="283"/>
            <ac:spMk id="4" creationId="{25AF8F7B-FBBD-413C-A449-8F75CE2A4115}"/>
          </ac:spMkLst>
        </pc:spChg>
      </pc:sldChg>
      <pc:sldChg chg="del">
        <pc:chgData name="Giselda Pereira" userId="84baac11b4b5a78c" providerId="LiveId" clId="{F850DDDE-C39F-4850-9AA5-DBFFADB9B2D3}" dt="2019-08-04T23:46:25.709" v="19" actId="2696"/>
        <pc:sldMkLst>
          <pc:docMk/>
          <pc:sldMk cId="1561173562" sldId="284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2295338698" sldId="284"/>
        </pc:sldMkLst>
      </pc:sldChg>
      <pc:sldChg chg="del">
        <pc:chgData name="Giselda Pereira" userId="84baac11b4b5a78c" providerId="LiveId" clId="{F850DDDE-C39F-4850-9AA5-DBFFADB9B2D3}" dt="2019-08-04T23:46:25.729" v="20" actId="2696"/>
        <pc:sldMkLst>
          <pc:docMk/>
          <pc:sldMk cId="2233563209" sldId="285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4142643885" sldId="285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793631035" sldId="287"/>
        </pc:sldMkLst>
      </pc:sldChg>
      <pc:sldChg chg="del">
        <pc:chgData name="Giselda Pereira" userId="84baac11b4b5a78c" providerId="LiveId" clId="{F850DDDE-C39F-4850-9AA5-DBFFADB9B2D3}" dt="2019-08-04T23:46:25.974" v="22" actId="2696"/>
        <pc:sldMkLst>
          <pc:docMk/>
          <pc:sldMk cId="4156866709" sldId="287"/>
        </pc:sldMkLst>
      </pc:sldChg>
      <pc:sldChg chg="addSp">
        <pc:chgData name="Giselda Pereira" userId="84baac11b4b5a78c" providerId="LiveId" clId="{F850DDDE-C39F-4850-9AA5-DBFFADB9B2D3}" dt="2019-08-05T04:09:38.024" v="177"/>
        <pc:sldMkLst>
          <pc:docMk/>
          <pc:sldMk cId="3940800235" sldId="290"/>
        </pc:sldMkLst>
        <pc:spChg chg="add">
          <ac:chgData name="Giselda Pereira" userId="84baac11b4b5a78c" providerId="LiveId" clId="{F850DDDE-C39F-4850-9AA5-DBFFADB9B2D3}" dt="2019-08-05T04:09:38.024" v="177"/>
          <ac:spMkLst>
            <pc:docMk/>
            <pc:sldMk cId="3940800235" sldId="290"/>
            <ac:spMk id="3" creationId="{DFDE27B0-CD9C-4647-A046-9299F0EE9BAD}"/>
          </ac:spMkLst>
        </pc:spChg>
      </pc:sldChg>
      <pc:sldChg chg="del">
        <pc:chgData name="Giselda Pereira" userId="84baac11b4b5a78c" providerId="LiveId" clId="{F850DDDE-C39F-4850-9AA5-DBFFADB9B2D3}" dt="2019-08-04T23:46:25.993" v="23" actId="2696"/>
        <pc:sldMkLst>
          <pc:docMk/>
          <pc:sldMk cId="1793213517" sldId="292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109678715" sldId="292"/>
        </pc:sldMkLst>
      </pc:sldChg>
      <pc:sldChg chg="del">
        <pc:chgData name="Giselda Pereira" userId="84baac11b4b5a78c" providerId="LiveId" clId="{F850DDDE-C39F-4850-9AA5-DBFFADB9B2D3}" dt="2019-08-04T23:46:26.064" v="25" actId="2696"/>
        <pc:sldMkLst>
          <pc:docMk/>
          <pc:sldMk cId="332241803" sldId="293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2792367570" sldId="293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093131748" sldId="294"/>
        </pc:sldMkLst>
      </pc:sldChg>
      <pc:sldChg chg="del">
        <pc:chgData name="Giselda Pereira" userId="84baac11b4b5a78c" providerId="LiveId" clId="{F850DDDE-C39F-4850-9AA5-DBFFADB9B2D3}" dt="2019-08-04T23:46:26.087" v="26" actId="2696"/>
        <pc:sldMkLst>
          <pc:docMk/>
          <pc:sldMk cId="3431112607" sldId="294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298244762" sldId="295"/>
        </pc:sldMkLst>
      </pc:sldChg>
      <pc:sldChg chg="del">
        <pc:chgData name="Giselda Pereira" userId="84baac11b4b5a78c" providerId="LiveId" clId="{F850DDDE-C39F-4850-9AA5-DBFFADB9B2D3}" dt="2019-08-04T23:46:26.239" v="28" actId="2696"/>
        <pc:sldMkLst>
          <pc:docMk/>
          <pc:sldMk cId="3239906607" sldId="295"/>
        </pc:sldMkLst>
      </pc:sldChg>
      <pc:sldChg chg="del">
        <pc:chgData name="Giselda Pereira" userId="84baac11b4b5a78c" providerId="LiveId" clId="{F850DDDE-C39F-4850-9AA5-DBFFADB9B2D3}" dt="2019-08-04T23:46:26.356" v="30" actId="2696"/>
        <pc:sldMkLst>
          <pc:docMk/>
          <pc:sldMk cId="564786390" sldId="296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561540440" sldId="296"/>
        </pc:sldMkLst>
      </pc:sldChg>
      <pc:sldChg chg="del">
        <pc:chgData name="Giselda Pereira" userId="84baac11b4b5a78c" providerId="LiveId" clId="{F850DDDE-C39F-4850-9AA5-DBFFADB9B2D3}" dt="2019-08-04T23:46:26.475" v="32" actId="2696"/>
        <pc:sldMkLst>
          <pc:docMk/>
          <pc:sldMk cId="529933457" sldId="297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389071733" sldId="297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810173066" sldId="298"/>
        </pc:sldMkLst>
      </pc:sldChg>
      <pc:sldChg chg="del">
        <pc:chgData name="Giselda Pereira" userId="84baac11b4b5a78c" providerId="LiveId" clId="{F850DDDE-C39F-4850-9AA5-DBFFADB9B2D3}" dt="2019-08-04T23:46:26.501" v="33" actId="2696"/>
        <pc:sldMkLst>
          <pc:docMk/>
          <pc:sldMk cId="2872912788" sldId="298"/>
        </pc:sldMkLst>
      </pc:sldChg>
      <pc:sldChg chg="addSp">
        <pc:chgData name="Giselda Pereira" userId="84baac11b4b5a78c" providerId="LiveId" clId="{F850DDDE-C39F-4850-9AA5-DBFFADB9B2D3}" dt="2019-08-05T04:09:24.222" v="164"/>
        <pc:sldMkLst>
          <pc:docMk/>
          <pc:sldMk cId="192229320" sldId="366"/>
        </pc:sldMkLst>
        <pc:spChg chg="add">
          <ac:chgData name="Giselda Pereira" userId="84baac11b4b5a78c" providerId="LiveId" clId="{F850DDDE-C39F-4850-9AA5-DBFFADB9B2D3}" dt="2019-08-05T04:09:24.222" v="164"/>
          <ac:spMkLst>
            <pc:docMk/>
            <pc:sldMk cId="192229320" sldId="366"/>
            <ac:spMk id="3" creationId="{FC5787A1-E898-4645-B773-6F805703DCB6}"/>
          </ac:spMkLst>
        </pc:spChg>
      </pc:sldChg>
      <pc:sldChg chg="addSp">
        <pc:chgData name="Giselda Pereira" userId="84baac11b4b5a78c" providerId="LiveId" clId="{F850DDDE-C39F-4850-9AA5-DBFFADB9B2D3}" dt="2019-08-05T04:09:25.431" v="165"/>
        <pc:sldMkLst>
          <pc:docMk/>
          <pc:sldMk cId="3982533169" sldId="367"/>
        </pc:sldMkLst>
        <pc:spChg chg="add">
          <ac:chgData name="Giselda Pereira" userId="84baac11b4b5a78c" providerId="LiveId" clId="{F850DDDE-C39F-4850-9AA5-DBFFADB9B2D3}" dt="2019-08-05T04:09:25.431" v="165"/>
          <ac:spMkLst>
            <pc:docMk/>
            <pc:sldMk cId="3982533169" sldId="367"/>
            <ac:spMk id="4" creationId="{475D97F0-14AE-4601-A641-E1B7D5905A22}"/>
          </ac:spMkLst>
        </pc:spChg>
      </pc:sldChg>
      <pc:sldChg chg="addSp">
        <pc:chgData name="Giselda Pereira" userId="84baac11b4b5a78c" providerId="LiveId" clId="{F850DDDE-C39F-4850-9AA5-DBFFADB9B2D3}" dt="2019-08-05T04:09:31.723" v="170"/>
        <pc:sldMkLst>
          <pc:docMk/>
          <pc:sldMk cId="89127452" sldId="394"/>
        </pc:sldMkLst>
        <pc:spChg chg="add">
          <ac:chgData name="Giselda Pereira" userId="84baac11b4b5a78c" providerId="LiveId" clId="{F850DDDE-C39F-4850-9AA5-DBFFADB9B2D3}" dt="2019-08-05T04:09:31.723" v="170"/>
          <ac:spMkLst>
            <pc:docMk/>
            <pc:sldMk cId="89127452" sldId="394"/>
            <ac:spMk id="3" creationId="{D9099598-1B14-4F80-BC55-936D2D99FE1C}"/>
          </ac:spMkLst>
        </pc:spChg>
      </pc:sldChg>
      <pc:sldChg chg="del">
        <pc:chgData name="Giselda Pereira" userId="84baac11b4b5a78c" providerId="LiveId" clId="{F850DDDE-C39F-4850-9AA5-DBFFADB9B2D3}" dt="2019-08-04T23:46:25.949" v="21" actId="2696"/>
        <pc:sldMkLst>
          <pc:docMk/>
          <pc:sldMk cId="1531276980" sldId="398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935248260" sldId="398"/>
        </pc:sldMkLst>
      </pc:sldChg>
      <pc:sldChg chg="del">
        <pc:chgData name="Giselda Pereira" userId="84baac11b4b5a78c" providerId="LiveId" clId="{F850DDDE-C39F-4850-9AA5-DBFFADB9B2D3}" dt="2019-08-04T23:46:26.039" v="24" actId="2696"/>
        <pc:sldMkLst>
          <pc:docMk/>
          <pc:sldMk cId="1165547636" sldId="399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2878989489" sldId="399"/>
        </pc:sldMkLst>
      </pc:sldChg>
      <pc:sldChg chg="addSp">
        <pc:chgData name="Giselda Pereira" userId="84baac11b4b5a78c" providerId="LiveId" clId="{F850DDDE-C39F-4850-9AA5-DBFFADB9B2D3}" dt="2019-08-05T04:09:32.921" v="171"/>
        <pc:sldMkLst>
          <pc:docMk/>
          <pc:sldMk cId="1545219287" sldId="400"/>
        </pc:sldMkLst>
        <pc:spChg chg="add">
          <ac:chgData name="Giselda Pereira" userId="84baac11b4b5a78c" providerId="LiveId" clId="{F850DDDE-C39F-4850-9AA5-DBFFADB9B2D3}" dt="2019-08-05T04:09:32.921" v="171"/>
          <ac:spMkLst>
            <pc:docMk/>
            <pc:sldMk cId="1545219287" sldId="400"/>
            <ac:spMk id="3" creationId="{4E3CDC83-2C34-4DB6-B164-80FC7D8D613D}"/>
          </ac:spMkLst>
        </pc:spChg>
      </pc:sldChg>
      <pc:sldChg chg="del">
        <pc:chgData name="Giselda Pereira" userId="84baac11b4b5a78c" providerId="LiveId" clId="{F850DDDE-C39F-4850-9AA5-DBFFADB9B2D3}" dt="2019-08-04T23:46:26.165" v="27" actId="2696"/>
        <pc:sldMkLst>
          <pc:docMk/>
          <pc:sldMk cId="1645690784" sldId="400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488964383" sldId="400"/>
        </pc:sldMkLst>
      </pc:sldChg>
      <pc:sldChg chg="del">
        <pc:chgData name="Giselda Pereira" userId="84baac11b4b5a78c" providerId="LiveId" clId="{F850DDDE-C39F-4850-9AA5-DBFFADB9B2D3}" dt="2019-08-04T23:46:26.335" v="29" actId="2696"/>
        <pc:sldMkLst>
          <pc:docMk/>
          <pc:sldMk cId="2189634272" sldId="401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296157229" sldId="401"/>
        </pc:sldMkLst>
      </pc:sldChg>
      <pc:sldChg chg="addSp">
        <pc:chgData name="Giselda Pereira" userId="84baac11b4b5a78c" providerId="LiveId" clId="{F850DDDE-C39F-4850-9AA5-DBFFADB9B2D3}" dt="2019-08-05T04:09:33.824" v="172"/>
        <pc:sldMkLst>
          <pc:docMk/>
          <pc:sldMk cId="3888297869" sldId="401"/>
        </pc:sldMkLst>
        <pc:spChg chg="add">
          <ac:chgData name="Giselda Pereira" userId="84baac11b4b5a78c" providerId="LiveId" clId="{F850DDDE-C39F-4850-9AA5-DBFFADB9B2D3}" dt="2019-08-05T04:09:33.824" v="172"/>
          <ac:spMkLst>
            <pc:docMk/>
            <pc:sldMk cId="3888297869" sldId="401"/>
            <ac:spMk id="4" creationId="{E7726119-9390-40C0-9B18-F1F1753C62A5}"/>
          </ac:spMkLst>
        </pc:spChg>
      </pc:sldChg>
      <pc:sldChg chg="addSp">
        <pc:chgData name="Giselda Pereira" userId="84baac11b4b5a78c" providerId="LiveId" clId="{F850DDDE-C39F-4850-9AA5-DBFFADB9B2D3}" dt="2019-08-05T04:09:34.707" v="173"/>
        <pc:sldMkLst>
          <pc:docMk/>
          <pc:sldMk cId="1547788764" sldId="402"/>
        </pc:sldMkLst>
        <pc:spChg chg="add">
          <ac:chgData name="Giselda Pereira" userId="84baac11b4b5a78c" providerId="LiveId" clId="{F850DDDE-C39F-4850-9AA5-DBFFADB9B2D3}" dt="2019-08-05T04:09:34.707" v="173"/>
          <ac:spMkLst>
            <pc:docMk/>
            <pc:sldMk cId="1547788764" sldId="402"/>
            <ac:spMk id="4" creationId="{A9C424CC-5D83-481B-A80B-C66419589682}"/>
          </ac:spMkLst>
        </pc:spChg>
      </pc:sldChg>
      <pc:sldChg chg="del">
        <pc:chgData name="Giselda Pereira" userId="84baac11b4b5a78c" providerId="LiveId" clId="{F850DDDE-C39F-4850-9AA5-DBFFADB9B2D3}" dt="2019-08-04T23:46:26.427" v="31" actId="2696"/>
        <pc:sldMkLst>
          <pc:docMk/>
          <pc:sldMk cId="3427880945" sldId="402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691650698" sldId="402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980542289" sldId="403"/>
        </pc:sldMkLst>
      </pc:sldChg>
      <pc:sldChg chg="del">
        <pc:chgData name="Giselda Pereira" userId="84baac11b4b5a78c" providerId="LiveId" clId="{F850DDDE-C39F-4850-9AA5-DBFFADB9B2D3}" dt="2019-08-04T23:46:26.560" v="34" actId="2696"/>
        <pc:sldMkLst>
          <pc:docMk/>
          <pc:sldMk cId="3047739291" sldId="403"/>
        </pc:sldMkLst>
      </pc:sldChg>
      <pc:sldChg chg="addSp">
        <pc:chgData name="Giselda Pereira" userId="84baac11b4b5a78c" providerId="LiveId" clId="{F850DDDE-C39F-4850-9AA5-DBFFADB9B2D3}" dt="2019-08-05T04:09:36.349" v="175"/>
        <pc:sldMkLst>
          <pc:docMk/>
          <pc:sldMk cId="1322652941" sldId="404"/>
        </pc:sldMkLst>
        <pc:spChg chg="add">
          <ac:chgData name="Giselda Pereira" userId="84baac11b4b5a78c" providerId="LiveId" clId="{F850DDDE-C39F-4850-9AA5-DBFFADB9B2D3}" dt="2019-08-05T04:09:36.349" v="175"/>
          <ac:spMkLst>
            <pc:docMk/>
            <pc:sldMk cId="1322652941" sldId="404"/>
            <ac:spMk id="4" creationId="{5252BE72-2BC9-487B-8954-B170B9690419}"/>
          </ac:spMkLst>
        </pc:spChg>
      </pc:sldChg>
      <pc:sldChg chg="addSp delSp modSp del">
        <pc:chgData name="Giselda Pereira" userId="84baac11b4b5a78c" providerId="LiveId" clId="{F850DDDE-C39F-4850-9AA5-DBFFADB9B2D3}" dt="2019-08-05T00:00:58.547" v="116" actId="2696"/>
        <pc:sldMkLst>
          <pc:docMk/>
          <pc:sldMk cId="2044483188" sldId="404"/>
        </pc:sldMkLst>
        <pc:spChg chg="add mod">
          <ac:chgData name="Giselda Pereira" userId="84baac11b4b5a78c" providerId="LiveId" clId="{F850DDDE-C39F-4850-9AA5-DBFFADB9B2D3}" dt="2019-08-04T23:57:22.452" v="85" actId="6549"/>
          <ac:spMkLst>
            <pc:docMk/>
            <pc:sldMk cId="2044483188" sldId="404"/>
            <ac:spMk id="3" creationId="{A80B19E0-E3AE-4E46-AB18-12C116361549}"/>
          </ac:spMkLst>
        </pc:spChg>
        <pc:spChg chg="del">
          <ac:chgData name="Giselda Pereira" userId="84baac11b4b5a78c" providerId="LiveId" clId="{F850DDDE-C39F-4850-9AA5-DBFFADB9B2D3}" dt="2019-08-04T23:54:06.967" v="64" actId="478"/>
          <ac:spMkLst>
            <pc:docMk/>
            <pc:sldMk cId="2044483188" sldId="404"/>
            <ac:spMk id="4" creationId="{7445F8B8-9F8C-45AB-83A9-2106762367B8}"/>
          </ac:spMkLst>
        </pc:spChg>
      </pc:sldChg>
      <pc:sldChg chg="addSp modSp add">
        <pc:chgData name="Giselda Pereira" userId="84baac11b4b5a78c" providerId="LiveId" clId="{F850DDDE-C39F-4850-9AA5-DBFFADB9B2D3}" dt="2019-08-05T00:00:56.465" v="115" actId="1076"/>
        <pc:sldMkLst>
          <pc:docMk/>
          <pc:sldMk cId="2515949122" sldId="405"/>
        </pc:sldMkLst>
        <pc:spChg chg="add mod">
          <ac:chgData name="Giselda Pereira" userId="84baac11b4b5a78c" providerId="LiveId" clId="{F850DDDE-C39F-4850-9AA5-DBFFADB9B2D3}" dt="2019-08-05T00:00:56.465" v="115" actId="1076"/>
          <ac:spMkLst>
            <pc:docMk/>
            <pc:sldMk cId="2515949122" sldId="405"/>
            <ac:spMk id="3" creationId="{ED3D93CF-BA43-4D83-9DA2-062172D06BE5}"/>
          </ac:spMkLst>
        </pc:spChg>
      </pc:sldChg>
      <pc:sldChg chg="addSp modSp add">
        <pc:chgData name="Giselda Pereira" userId="84baac11b4b5a78c" providerId="LiveId" clId="{F850DDDE-C39F-4850-9AA5-DBFFADB9B2D3}" dt="2019-08-05T00:00:11.964" v="108" actId="1076"/>
        <pc:sldMkLst>
          <pc:docMk/>
          <pc:sldMk cId="1652791691" sldId="406"/>
        </pc:sldMkLst>
        <pc:spChg chg="add mod">
          <ac:chgData name="Giselda Pereira" userId="84baac11b4b5a78c" providerId="LiveId" clId="{F850DDDE-C39F-4850-9AA5-DBFFADB9B2D3}" dt="2019-08-05T00:00:11.964" v="108" actId="1076"/>
          <ac:spMkLst>
            <pc:docMk/>
            <pc:sldMk cId="1652791691" sldId="406"/>
            <ac:spMk id="3" creationId="{187E5505-4D33-47E7-B1BF-A4BE58CA5674}"/>
          </ac:spMkLst>
        </pc:spChg>
      </pc:sldChg>
      <pc:sldChg chg="addSp modSp add">
        <pc:chgData name="Giselda Pereira" userId="84baac11b4b5a78c" providerId="LiveId" clId="{F850DDDE-C39F-4850-9AA5-DBFFADB9B2D3}" dt="2019-08-05T00:00:34.366" v="111" actId="1076"/>
        <pc:sldMkLst>
          <pc:docMk/>
          <pc:sldMk cId="720360603" sldId="407"/>
        </pc:sldMkLst>
        <pc:spChg chg="add mod">
          <ac:chgData name="Giselda Pereira" userId="84baac11b4b5a78c" providerId="LiveId" clId="{F850DDDE-C39F-4850-9AA5-DBFFADB9B2D3}" dt="2019-08-05T00:00:34.366" v="111" actId="1076"/>
          <ac:spMkLst>
            <pc:docMk/>
            <pc:sldMk cId="720360603" sldId="407"/>
            <ac:spMk id="3" creationId="{30340356-914F-4CC4-A551-545E3A2DB4EC}"/>
          </ac:spMkLst>
        </pc:spChg>
      </pc:sldChg>
      <pc:sldChg chg="addSp delSp modSp add">
        <pc:chgData name="Giselda Pereira" userId="84baac11b4b5a78c" providerId="LiveId" clId="{F850DDDE-C39F-4850-9AA5-DBFFADB9B2D3}" dt="2019-08-05T04:10:02.308" v="202"/>
        <pc:sldMkLst>
          <pc:docMk/>
          <pc:sldMk cId="2388511975" sldId="408"/>
        </pc:sldMkLst>
        <pc:spChg chg="add mod">
          <ac:chgData name="Giselda Pereira" userId="84baac11b4b5a78c" providerId="LiveId" clId="{F850DDDE-C39F-4850-9AA5-DBFFADB9B2D3}" dt="2019-08-05T00:00:44.608" v="113" actId="1076"/>
          <ac:spMkLst>
            <pc:docMk/>
            <pc:sldMk cId="2388511975" sldId="408"/>
            <ac:spMk id="3" creationId="{7E738415-DA34-47D6-9EF9-196A1C7E6A0D}"/>
          </ac:spMkLst>
        </pc:spChg>
        <pc:spChg chg="add mod">
          <ac:chgData name="Giselda Pereira" userId="84baac11b4b5a78c" providerId="LiveId" clId="{F850DDDE-C39F-4850-9AA5-DBFFADB9B2D3}" dt="2019-08-05T00:01:20.572" v="128" actId="20577"/>
          <ac:spMkLst>
            <pc:docMk/>
            <pc:sldMk cId="2388511975" sldId="408"/>
            <ac:spMk id="4" creationId="{7D15734B-5272-4987-9A92-5A3C8EB9FF08}"/>
          </ac:spMkLst>
        </pc:spChg>
        <pc:spChg chg="add del">
          <ac:chgData name="Giselda Pereira" userId="84baac11b4b5a78c" providerId="LiveId" clId="{F850DDDE-C39F-4850-9AA5-DBFFADB9B2D3}" dt="2019-08-05T04:10:02.308" v="202"/>
          <ac:spMkLst>
            <pc:docMk/>
            <pc:sldMk cId="2388511975" sldId="408"/>
            <ac:spMk id="5" creationId="{8B9F50F0-05F9-4DDE-A2EF-FFA7942789F4}"/>
          </ac:spMkLst>
        </pc:spChg>
      </pc:sldChg>
      <pc:sldChg chg="modSp add">
        <pc:chgData name="Giselda Pereira" userId="84baac11b4b5a78c" providerId="LiveId" clId="{F850DDDE-C39F-4850-9AA5-DBFFADB9B2D3}" dt="2019-08-05T00:21:37.711" v="160" actId="14100"/>
        <pc:sldMkLst>
          <pc:docMk/>
          <pc:sldMk cId="1476738085" sldId="409"/>
        </pc:sldMkLst>
        <pc:spChg chg="mod">
          <ac:chgData name="Giselda Pereira" userId="84baac11b4b5a78c" providerId="LiveId" clId="{F850DDDE-C39F-4850-9AA5-DBFFADB9B2D3}" dt="2019-08-05T00:21:37.711" v="160" actId="14100"/>
          <ac:spMkLst>
            <pc:docMk/>
            <pc:sldMk cId="1476738085" sldId="409"/>
            <ac:spMk id="3" creationId="{E3FE3BF5-F87F-4005-BC5D-955B4490604F}"/>
          </ac:spMkLst>
        </pc:spChg>
      </pc:sldChg>
      <pc:sldChg chg="addSp">
        <pc:chgData name="Giselda Pereira" userId="84baac11b4b5a78c" providerId="LiveId" clId="{F850DDDE-C39F-4850-9AA5-DBFFADB9B2D3}" dt="2019-08-05T04:09:41.253" v="181"/>
        <pc:sldMkLst>
          <pc:docMk/>
          <pc:sldMk cId="2807945000" sldId="411"/>
        </pc:sldMkLst>
        <pc:spChg chg="add">
          <ac:chgData name="Giselda Pereira" userId="84baac11b4b5a78c" providerId="LiveId" clId="{F850DDDE-C39F-4850-9AA5-DBFFADB9B2D3}" dt="2019-08-05T04:09:41.253" v="181"/>
          <ac:spMkLst>
            <pc:docMk/>
            <pc:sldMk cId="2807945000" sldId="411"/>
            <ac:spMk id="12" creationId="{0856C86A-854F-4E51-AD09-E04834E8CA8C}"/>
          </ac:spMkLst>
        </pc:spChg>
      </pc:sldChg>
      <pc:sldChg chg="addSp">
        <pc:chgData name="Giselda Pereira" userId="84baac11b4b5a78c" providerId="LiveId" clId="{F850DDDE-C39F-4850-9AA5-DBFFADB9B2D3}" dt="2019-08-05T04:09:42.187" v="182"/>
        <pc:sldMkLst>
          <pc:docMk/>
          <pc:sldMk cId="2982099601" sldId="412"/>
        </pc:sldMkLst>
        <pc:spChg chg="add">
          <ac:chgData name="Giselda Pereira" userId="84baac11b4b5a78c" providerId="LiveId" clId="{F850DDDE-C39F-4850-9AA5-DBFFADB9B2D3}" dt="2019-08-05T04:09:42.187" v="182"/>
          <ac:spMkLst>
            <pc:docMk/>
            <pc:sldMk cId="2982099601" sldId="412"/>
            <ac:spMk id="3" creationId="{9927EB40-E148-4B1D-8C8B-D13073A5ED52}"/>
          </ac:spMkLst>
        </pc:spChg>
      </pc:sldChg>
      <pc:sldChg chg="addSp">
        <pc:chgData name="Giselda Pereira" userId="84baac11b4b5a78c" providerId="LiveId" clId="{F850DDDE-C39F-4850-9AA5-DBFFADB9B2D3}" dt="2019-08-05T04:09:42.999" v="183"/>
        <pc:sldMkLst>
          <pc:docMk/>
          <pc:sldMk cId="2492306401" sldId="413"/>
        </pc:sldMkLst>
        <pc:spChg chg="add">
          <ac:chgData name="Giselda Pereira" userId="84baac11b4b5a78c" providerId="LiveId" clId="{F850DDDE-C39F-4850-9AA5-DBFFADB9B2D3}" dt="2019-08-05T04:09:42.999" v="183"/>
          <ac:spMkLst>
            <pc:docMk/>
            <pc:sldMk cId="2492306401" sldId="413"/>
            <ac:spMk id="4" creationId="{073C2EAE-7716-40BD-A682-B9CC8CD1E913}"/>
          </ac:spMkLst>
        </pc:spChg>
      </pc:sldChg>
      <pc:sldChg chg="addSp">
        <pc:chgData name="Giselda Pereira" userId="84baac11b4b5a78c" providerId="LiveId" clId="{F850DDDE-C39F-4850-9AA5-DBFFADB9B2D3}" dt="2019-08-05T04:09:43.816" v="184"/>
        <pc:sldMkLst>
          <pc:docMk/>
          <pc:sldMk cId="1731551090" sldId="415"/>
        </pc:sldMkLst>
        <pc:spChg chg="add">
          <ac:chgData name="Giselda Pereira" userId="84baac11b4b5a78c" providerId="LiveId" clId="{F850DDDE-C39F-4850-9AA5-DBFFADB9B2D3}" dt="2019-08-05T04:09:43.816" v="184"/>
          <ac:spMkLst>
            <pc:docMk/>
            <pc:sldMk cId="1731551090" sldId="415"/>
            <ac:spMk id="7" creationId="{3BA21880-7257-4A87-A7D1-3FC5276B2B1A}"/>
          </ac:spMkLst>
        </pc:spChg>
      </pc:sldChg>
      <pc:sldChg chg="addSp">
        <pc:chgData name="Giselda Pereira" userId="84baac11b4b5a78c" providerId="LiveId" clId="{F850DDDE-C39F-4850-9AA5-DBFFADB9B2D3}" dt="2019-08-05T04:09:51.532" v="191"/>
        <pc:sldMkLst>
          <pc:docMk/>
          <pc:sldMk cId="2056398707" sldId="419"/>
        </pc:sldMkLst>
        <pc:spChg chg="add">
          <ac:chgData name="Giselda Pereira" userId="84baac11b4b5a78c" providerId="LiveId" clId="{F850DDDE-C39F-4850-9AA5-DBFFADB9B2D3}" dt="2019-08-05T04:09:51.532" v="191"/>
          <ac:spMkLst>
            <pc:docMk/>
            <pc:sldMk cId="2056398707" sldId="419"/>
            <ac:spMk id="6" creationId="{EE92024C-9382-4C69-8AAE-2ED05E47A403}"/>
          </ac:spMkLst>
        </pc:spChg>
      </pc:sldChg>
      <pc:sldChg chg="addSp">
        <pc:chgData name="Giselda Pereira" userId="84baac11b4b5a78c" providerId="LiveId" clId="{F850DDDE-C39F-4850-9AA5-DBFFADB9B2D3}" dt="2019-08-05T04:09:52.493" v="192"/>
        <pc:sldMkLst>
          <pc:docMk/>
          <pc:sldMk cId="2331764949" sldId="420"/>
        </pc:sldMkLst>
        <pc:spChg chg="add">
          <ac:chgData name="Giselda Pereira" userId="84baac11b4b5a78c" providerId="LiveId" clId="{F850DDDE-C39F-4850-9AA5-DBFFADB9B2D3}" dt="2019-08-05T04:09:52.493" v="192"/>
          <ac:spMkLst>
            <pc:docMk/>
            <pc:sldMk cId="2331764949" sldId="420"/>
            <ac:spMk id="6" creationId="{C6250A11-4B75-4DA7-92B0-444A76735A10}"/>
          </ac:spMkLst>
        </pc:spChg>
      </pc:sldChg>
      <pc:sldChg chg="addSp">
        <pc:chgData name="Giselda Pereira" userId="84baac11b4b5a78c" providerId="LiveId" clId="{F850DDDE-C39F-4850-9AA5-DBFFADB9B2D3}" dt="2019-08-05T04:09:53.279" v="193"/>
        <pc:sldMkLst>
          <pc:docMk/>
          <pc:sldMk cId="840054747" sldId="421"/>
        </pc:sldMkLst>
        <pc:spChg chg="add">
          <ac:chgData name="Giselda Pereira" userId="84baac11b4b5a78c" providerId="LiveId" clId="{F850DDDE-C39F-4850-9AA5-DBFFADB9B2D3}" dt="2019-08-05T04:09:53.279" v="193"/>
          <ac:spMkLst>
            <pc:docMk/>
            <pc:sldMk cId="840054747" sldId="421"/>
            <ac:spMk id="6" creationId="{76C2B991-D4F6-4C57-8640-54E4EF48C8D2}"/>
          </ac:spMkLst>
        </pc:spChg>
      </pc:sldChg>
      <pc:sldChg chg="addSp">
        <pc:chgData name="Giselda Pereira" userId="84baac11b4b5a78c" providerId="LiveId" clId="{F850DDDE-C39F-4850-9AA5-DBFFADB9B2D3}" dt="2019-08-05T04:09:44.595" v="185"/>
        <pc:sldMkLst>
          <pc:docMk/>
          <pc:sldMk cId="3430803094" sldId="423"/>
        </pc:sldMkLst>
        <pc:spChg chg="add">
          <ac:chgData name="Giselda Pereira" userId="84baac11b4b5a78c" providerId="LiveId" clId="{F850DDDE-C39F-4850-9AA5-DBFFADB9B2D3}" dt="2019-08-05T04:09:44.595" v="185"/>
          <ac:spMkLst>
            <pc:docMk/>
            <pc:sldMk cId="3430803094" sldId="423"/>
            <ac:spMk id="5" creationId="{244AF5DD-4B2A-4767-8D3A-8CB52E9C605D}"/>
          </ac:spMkLst>
        </pc:spChg>
      </pc:sldChg>
      <pc:sldChg chg="addSp">
        <pc:chgData name="Giselda Pereira" userId="84baac11b4b5a78c" providerId="LiveId" clId="{F850DDDE-C39F-4850-9AA5-DBFFADB9B2D3}" dt="2019-08-05T04:09:45.395" v="186"/>
        <pc:sldMkLst>
          <pc:docMk/>
          <pc:sldMk cId="2330035224" sldId="424"/>
        </pc:sldMkLst>
        <pc:spChg chg="add">
          <ac:chgData name="Giselda Pereira" userId="84baac11b4b5a78c" providerId="LiveId" clId="{F850DDDE-C39F-4850-9AA5-DBFFADB9B2D3}" dt="2019-08-05T04:09:45.395" v="186"/>
          <ac:spMkLst>
            <pc:docMk/>
            <pc:sldMk cId="2330035224" sldId="424"/>
            <ac:spMk id="4" creationId="{1A0E9E92-61BF-4A9B-BBEA-4E3EF22532D8}"/>
          </ac:spMkLst>
        </pc:spChg>
      </pc:sldChg>
      <pc:sldChg chg="addSp">
        <pc:chgData name="Giselda Pereira" userId="84baac11b4b5a78c" providerId="LiveId" clId="{F850DDDE-C39F-4850-9AA5-DBFFADB9B2D3}" dt="2019-08-05T04:09:46.267" v="187"/>
        <pc:sldMkLst>
          <pc:docMk/>
          <pc:sldMk cId="3720638708" sldId="425"/>
        </pc:sldMkLst>
        <pc:spChg chg="add">
          <ac:chgData name="Giselda Pereira" userId="84baac11b4b5a78c" providerId="LiveId" clId="{F850DDDE-C39F-4850-9AA5-DBFFADB9B2D3}" dt="2019-08-05T04:09:46.267" v="187"/>
          <ac:spMkLst>
            <pc:docMk/>
            <pc:sldMk cId="3720638708" sldId="425"/>
            <ac:spMk id="5" creationId="{7B3C27EC-D8B7-4A5B-B5DF-F7ED16E20690}"/>
          </ac:spMkLst>
        </pc:spChg>
      </pc:sldChg>
      <pc:sldChg chg="addSp">
        <pc:chgData name="Giselda Pereira" userId="84baac11b4b5a78c" providerId="LiveId" clId="{F850DDDE-C39F-4850-9AA5-DBFFADB9B2D3}" dt="2019-08-05T04:09:47.253" v="188"/>
        <pc:sldMkLst>
          <pc:docMk/>
          <pc:sldMk cId="2818029269" sldId="426"/>
        </pc:sldMkLst>
        <pc:spChg chg="add">
          <ac:chgData name="Giselda Pereira" userId="84baac11b4b5a78c" providerId="LiveId" clId="{F850DDDE-C39F-4850-9AA5-DBFFADB9B2D3}" dt="2019-08-05T04:09:47.253" v="188"/>
          <ac:spMkLst>
            <pc:docMk/>
            <pc:sldMk cId="2818029269" sldId="426"/>
            <ac:spMk id="5" creationId="{C7D4B70C-8A9D-4F68-BDCE-673F8A705151}"/>
          </ac:spMkLst>
        </pc:spChg>
      </pc:sldChg>
      <pc:sldChg chg="addSp">
        <pc:chgData name="Giselda Pereira" userId="84baac11b4b5a78c" providerId="LiveId" clId="{F850DDDE-C39F-4850-9AA5-DBFFADB9B2D3}" dt="2019-08-05T04:09:49.794" v="189"/>
        <pc:sldMkLst>
          <pc:docMk/>
          <pc:sldMk cId="4173568382" sldId="430"/>
        </pc:sldMkLst>
        <pc:spChg chg="add">
          <ac:chgData name="Giselda Pereira" userId="84baac11b4b5a78c" providerId="LiveId" clId="{F850DDDE-C39F-4850-9AA5-DBFFADB9B2D3}" dt="2019-08-05T04:09:49.794" v="189"/>
          <ac:spMkLst>
            <pc:docMk/>
            <pc:sldMk cId="4173568382" sldId="430"/>
            <ac:spMk id="5" creationId="{98CC7BB0-C360-4B11-9408-129A89689FC0}"/>
          </ac:spMkLst>
        </pc:spChg>
      </pc:sldChg>
      <pc:sldChg chg="addSp">
        <pc:chgData name="Giselda Pereira" userId="84baac11b4b5a78c" providerId="LiveId" clId="{F850DDDE-C39F-4850-9AA5-DBFFADB9B2D3}" dt="2019-08-05T04:09:40.426" v="180"/>
        <pc:sldMkLst>
          <pc:docMk/>
          <pc:sldMk cId="3281470622" sldId="433"/>
        </pc:sldMkLst>
        <pc:spChg chg="add">
          <ac:chgData name="Giselda Pereira" userId="84baac11b4b5a78c" providerId="LiveId" clId="{F850DDDE-C39F-4850-9AA5-DBFFADB9B2D3}" dt="2019-08-05T04:09:40.426" v="180"/>
          <ac:spMkLst>
            <pc:docMk/>
            <pc:sldMk cId="3281470622" sldId="433"/>
            <ac:spMk id="5" creationId="{90A9340B-9266-4279-968F-B950618C75E2}"/>
          </ac:spMkLst>
        </pc:spChg>
      </pc:sldChg>
      <pc:sldChg chg="addSp">
        <pc:chgData name="Giselda Pereira" userId="84baac11b4b5a78c" providerId="LiveId" clId="{F850DDDE-C39F-4850-9AA5-DBFFADB9B2D3}" dt="2019-08-05T04:09:35.557" v="174"/>
        <pc:sldMkLst>
          <pc:docMk/>
          <pc:sldMk cId="4087026212" sldId="437"/>
        </pc:sldMkLst>
        <pc:spChg chg="add">
          <ac:chgData name="Giselda Pereira" userId="84baac11b4b5a78c" providerId="LiveId" clId="{F850DDDE-C39F-4850-9AA5-DBFFADB9B2D3}" dt="2019-08-05T04:09:35.557" v="174"/>
          <ac:spMkLst>
            <pc:docMk/>
            <pc:sldMk cId="4087026212" sldId="437"/>
            <ac:spMk id="5" creationId="{EE2AC0FF-D6BF-433B-AB85-D68BE08D9FEA}"/>
          </ac:spMkLst>
        </pc:spChg>
      </pc:sldChg>
      <pc:sldChg chg="addSp">
        <pc:chgData name="Giselda Pereira" userId="84baac11b4b5a78c" providerId="LiveId" clId="{F850DDDE-C39F-4850-9AA5-DBFFADB9B2D3}" dt="2019-08-05T04:09:22.030" v="163"/>
        <pc:sldMkLst>
          <pc:docMk/>
          <pc:sldMk cId="4015416814" sldId="487"/>
        </pc:sldMkLst>
        <pc:spChg chg="add">
          <ac:chgData name="Giselda Pereira" userId="84baac11b4b5a78c" providerId="LiveId" clId="{F850DDDE-C39F-4850-9AA5-DBFFADB9B2D3}" dt="2019-08-05T04:09:22.030" v="163"/>
          <ac:spMkLst>
            <pc:docMk/>
            <pc:sldMk cId="4015416814" sldId="487"/>
            <ac:spMk id="9" creationId="{9FA1FF9C-69E7-424D-A2A7-70ED02A4F060}"/>
          </ac:spMkLst>
        </pc:spChg>
      </pc:sldChg>
      <pc:sldChg chg="addSp delSp">
        <pc:chgData name="Giselda Pereira" userId="84baac11b4b5a78c" providerId="LiveId" clId="{F850DDDE-C39F-4850-9AA5-DBFFADB9B2D3}" dt="2019-08-05T04:09:30.020" v="169"/>
        <pc:sldMkLst>
          <pc:docMk/>
          <pc:sldMk cId="1077721448" sldId="488"/>
        </pc:sldMkLst>
        <pc:spChg chg="add del">
          <ac:chgData name="Giselda Pereira" userId="84baac11b4b5a78c" providerId="LiveId" clId="{F850DDDE-C39F-4850-9AA5-DBFFADB9B2D3}" dt="2019-08-05T04:09:30.020" v="169"/>
          <ac:spMkLst>
            <pc:docMk/>
            <pc:sldMk cId="1077721448" sldId="488"/>
            <ac:spMk id="5" creationId="{B938895F-3E61-4BBB-B4D2-5888DC130B59}"/>
          </ac:spMkLst>
        </pc:spChg>
      </pc:sldChg>
      <pc:sldChg chg="addSp">
        <pc:chgData name="Giselda Pereira" userId="84baac11b4b5a78c" providerId="LiveId" clId="{F850DDDE-C39F-4850-9AA5-DBFFADB9B2D3}" dt="2019-08-05T04:09:37.240" v="176"/>
        <pc:sldMkLst>
          <pc:docMk/>
          <pc:sldMk cId="594352362" sldId="489"/>
        </pc:sldMkLst>
        <pc:spChg chg="add">
          <ac:chgData name="Giselda Pereira" userId="84baac11b4b5a78c" providerId="LiveId" clId="{F850DDDE-C39F-4850-9AA5-DBFFADB9B2D3}" dt="2019-08-05T04:09:37.240" v="176"/>
          <ac:spMkLst>
            <pc:docMk/>
            <pc:sldMk cId="594352362" sldId="489"/>
            <ac:spMk id="4" creationId="{803B72A2-AE3C-483B-B05A-066CC0C1F1EF}"/>
          </ac:spMkLst>
        </pc:spChg>
      </pc:sldChg>
      <pc:sldChg chg="addSp">
        <pc:chgData name="Giselda Pereira" userId="84baac11b4b5a78c" providerId="LiveId" clId="{F850DDDE-C39F-4850-9AA5-DBFFADB9B2D3}" dt="2019-08-05T04:09:38.855" v="178"/>
        <pc:sldMkLst>
          <pc:docMk/>
          <pc:sldMk cId="153977874" sldId="490"/>
        </pc:sldMkLst>
        <pc:spChg chg="add">
          <ac:chgData name="Giselda Pereira" userId="84baac11b4b5a78c" providerId="LiveId" clId="{F850DDDE-C39F-4850-9AA5-DBFFADB9B2D3}" dt="2019-08-05T04:09:38.855" v="178"/>
          <ac:spMkLst>
            <pc:docMk/>
            <pc:sldMk cId="153977874" sldId="490"/>
            <ac:spMk id="4" creationId="{A3BF986E-5229-4EE9-9E1F-11E2AC265903}"/>
          </ac:spMkLst>
        </pc:spChg>
      </pc:sldChg>
      <pc:sldChg chg="addSp">
        <pc:chgData name="Giselda Pereira" userId="84baac11b4b5a78c" providerId="LiveId" clId="{F850DDDE-C39F-4850-9AA5-DBFFADB9B2D3}" dt="2019-08-05T04:09:39.661" v="179"/>
        <pc:sldMkLst>
          <pc:docMk/>
          <pc:sldMk cId="3523733408" sldId="492"/>
        </pc:sldMkLst>
        <pc:spChg chg="add">
          <ac:chgData name="Giselda Pereira" userId="84baac11b4b5a78c" providerId="LiveId" clId="{F850DDDE-C39F-4850-9AA5-DBFFADB9B2D3}" dt="2019-08-05T04:09:39.661" v="179"/>
          <ac:spMkLst>
            <pc:docMk/>
            <pc:sldMk cId="3523733408" sldId="492"/>
            <ac:spMk id="4" creationId="{A59F4FE9-2F9E-4419-BF41-E62229A11F0F}"/>
          </ac:spMkLst>
        </pc:spChg>
      </pc:sldChg>
      <pc:sldChg chg="addSp">
        <pc:chgData name="Giselda Pereira" userId="84baac11b4b5a78c" providerId="LiveId" clId="{F850DDDE-C39F-4850-9AA5-DBFFADB9B2D3}" dt="2019-08-05T04:09:50.663" v="190"/>
        <pc:sldMkLst>
          <pc:docMk/>
          <pc:sldMk cId="3697548454" sldId="503"/>
        </pc:sldMkLst>
        <pc:spChg chg="add">
          <ac:chgData name="Giselda Pereira" userId="84baac11b4b5a78c" providerId="LiveId" clId="{F850DDDE-C39F-4850-9AA5-DBFFADB9B2D3}" dt="2019-08-05T04:09:50.663" v="190"/>
          <ac:spMkLst>
            <pc:docMk/>
            <pc:sldMk cId="3697548454" sldId="503"/>
            <ac:spMk id="5" creationId="{DFC67B4F-F2DC-4BDC-BB0E-4F2B89A67B6C}"/>
          </ac:spMkLst>
        </pc:spChg>
      </pc:sldChg>
      <pc:sldChg chg="addSp">
        <pc:chgData name="Giselda Pereira" userId="84baac11b4b5a78c" providerId="LiveId" clId="{F850DDDE-C39F-4850-9AA5-DBFFADB9B2D3}" dt="2019-08-05T04:09:54.100" v="194"/>
        <pc:sldMkLst>
          <pc:docMk/>
          <pc:sldMk cId="2333528967" sldId="504"/>
        </pc:sldMkLst>
        <pc:spChg chg="add">
          <ac:chgData name="Giselda Pereira" userId="84baac11b4b5a78c" providerId="LiveId" clId="{F850DDDE-C39F-4850-9AA5-DBFFADB9B2D3}" dt="2019-08-05T04:09:54.100" v="194"/>
          <ac:spMkLst>
            <pc:docMk/>
            <pc:sldMk cId="2333528967" sldId="504"/>
            <ac:spMk id="4" creationId="{27452B19-C6EF-4D9B-BCA4-4C396F0608E0}"/>
          </ac:spMkLst>
        </pc:spChg>
      </pc:sldChg>
      <pc:sldChg chg="addSp">
        <pc:chgData name="Giselda Pereira" userId="84baac11b4b5a78c" providerId="LiveId" clId="{F850DDDE-C39F-4850-9AA5-DBFFADB9B2D3}" dt="2019-08-05T04:09:54.900" v="195"/>
        <pc:sldMkLst>
          <pc:docMk/>
          <pc:sldMk cId="2971417853" sldId="505"/>
        </pc:sldMkLst>
        <pc:spChg chg="add">
          <ac:chgData name="Giselda Pereira" userId="84baac11b4b5a78c" providerId="LiveId" clId="{F850DDDE-C39F-4850-9AA5-DBFFADB9B2D3}" dt="2019-08-05T04:09:54.900" v="195"/>
          <ac:spMkLst>
            <pc:docMk/>
            <pc:sldMk cId="2971417853" sldId="505"/>
            <ac:spMk id="4" creationId="{33C597A0-BB97-48A2-B657-DB2756A69F3A}"/>
          </ac:spMkLst>
        </pc:spChg>
      </pc:sldChg>
      <pc:sldChg chg="addSp">
        <pc:chgData name="Giselda Pereira" userId="84baac11b4b5a78c" providerId="LiveId" clId="{F850DDDE-C39F-4850-9AA5-DBFFADB9B2D3}" dt="2019-08-05T04:09:55.751" v="196"/>
        <pc:sldMkLst>
          <pc:docMk/>
          <pc:sldMk cId="822216201" sldId="509"/>
        </pc:sldMkLst>
        <pc:spChg chg="add">
          <ac:chgData name="Giselda Pereira" userId="84baac11b4b5a78c" providerId="LiveId" clId="{F850DDDE-C39F-4850-9AA5-DBFFADB9B2D3}" dt="2019-08-05T04:09:55.751" v="196"/>
          <ac:spMkLst>
            <pc:docMk/>
            <pc:sldMk cId="822216201" sldId="509"/>
            <ac:spMk id="5" creationId="{3A18DCE7-236A-4206-9EBF-8A90759E11F0}"/>
          </ac:spMkLst>
        </pc:spChg>
      </pc:sldChg>
      <pc:sldChg chg="addSp">
        <pc:chgData name="Giselda Pereira" userId="84baac11b4b5a78c" providerId="LiveId" clId="{F850DDDE-C39F-4850-9AA5-DBFFADB9B2D3}" dt="2019-08-05T04:09:56.652" v="197"/>
        <pc:sldMkLst>
          <pc:docMk/>
          <pc:sldMk cId="2054396379" sldId="510"/>
        </pc:sldMkLst>
        <pc:spChg chg="add">
          <ac:chgData name="Giselda Pereira" userId="84baac11b4b5a78c" providerId="LiveId" clId="{F850DDDE-C39F-4850-9AA5-DBFFADB9B2D3}" dt="2019-08-05T04:09:56.652" v="197"/>
          <ac:spMkLst>
            <pc:docMk/>
            <pc:sldMk cId="2054396379" sldId="510"/>
            <ac:spMk id="4" creationId="{8CE399BE-7CE7-4C68-8FEA-13AD00D5A547}"/>
          </ac:spMkLst>
        </pc:spChg>
      </pc:sldChg>
      <pc:sldChg chg="addSp">
        <pc:chgData name="Giselda Pereira" userId="84baac11b4b5a78c" providerId="LiveId" clId="{F850DDDE-C39F-4850-9AA5-DBFFADB9B2D3}" dt="2019-08-05T04:09:57.515" v="198"/>
        <pc:sldMkLst>
          <pc:docMk/>
          <pc:sldMk cId="3049343038" sldId="511"/>
        </pc:sldMkLst>
        <pc:spChg chg="add">
          <ac:chgData name="Giselda Pereira" userId="84baac11b4b5a78c" providerId="LiveId" clId="{F850DDDE-C39F-4850-9AA5-DBFFADB9B2D3}" dt="2019-08-05T04:09:57.515" v="198"/>
          <ac:spMkLst>
            <pc:docMk/>
            <pc:sldMk cId="3049343038" sldId="511"/>
            <ac:spMk id="4" creationId="{2E9E1E83-0C2F-429A-BC7F-9FD9414659DA}"/>
          </ac:spMkLst>
        </pc:spChg>
      </pc:sldChg>
      <pc:sldChg chg="addSp">
        <pc:chgData name="Giselda Pereira" userId="84baac11b4b5a78c" providerId="LiveId" clId="{F850DDDE-C39F-4850-9AA5-DBFFADB9B2D3}" dt="2019-08-05T04:09:58.532" v="199"/>
        <pc:sldMkLst>
          <pc:docMk/>
          <pc:sldMk cId="621901764" sldId="513"/>
        </pc:sldMkLst>
        <pc:spChg chg="add">
          <ac:chgData name="Giselda Pereira" userId="84baac11b4b5a78c" providerId="LiveId" clId="{F850DDDE-C39F-4850-9AA5-DBFFADB9B2D3}" dt="2019-08-05T04:09:58.532" v="199"/>
          <ac:spMkLst>
            <pc:docMk/>
            <pc:sldMk cId="621901764" sldId="513"/>
            <ac:spMk id="4" creationId="{48F9002B-EAFB-453A-BB9C-ACABC09CCAD8}"/>
          </ac:spMkLst>
        </pc:spChg>
      </pc:sldChg>
      <pc:sldChg chg="addSp">
        <pc:chgData name="Giselda Pereira" userId="84baac11b4b5a78c" providerId="LiveId" clId="{F850DDDE-C39F-4850-9AA5-DBFFADB9B2D3}" dt="2019-08-05T04:09:59.360" v="200"/>
        <pc:sldMkLst>
          <pc:docMk/>
          <pc:sldMk cId="773868803" sldId="514"/>
        </pc:sldMkLst>
        <pc:spChg chg="add">
          <ac:chgData name="Giselda Pereira" userId="84baac11b4b5a78c" providerId="LiveId" clId="{F850DDDE-C39F-4850-9AA5-DBFFADB9B2D3}" dt="2019-08-05T04:09:59.360" v="200"/>
          <ac:spMkLst>
            <pc:docMk/>
            <pc:sldMk cId="773868803" sldId="514"/>
            <ac:spMk id="4" creationId="{CAD08013-BB30-41AC-AFD4-D3720BAD31CA}"/>
          </ac:spMkLst>
        </pc:spChg>
      </pc:sldChg>
    </pc:docChg>
  </pc:docChgLst>
  <pc:docChgLst>
    <pc:chgData name="Giselda Pereira" userId="84baac11b4b5a78c" providerId="LiveId" clId="{E9DE6934-E929-441B-9218-51D173EE1756}"/>
    <pc:docChg chg="custSel modSld modMainMaster">
      <pc:chgData name="Giselda Pereira" userId="84baac11b4b5a78c" providerId="LiveId" clId="{E9DE6934-E929-441B-9218-51D173EE1756}" dt="2019-08-04T23:32:49.835" v="155" actId="478"/>
      <pc:docMkLst>
        <pc:docMk/>
      </pc:docMkLst>
      <pc:sldChg chg="delSp">
        <pc:chgData name="Giselda Pereira" userId="84baac11b4b5a78c" providerId="LiveId" clId="{E9DE6934-E929-441B-9218-51D173EE1756}" dt="2019-08-04T23:29:18.151" v="39" actId="478"/>
        <pc:sldMkLst>
          <pc:docMk/>
          <pc:sldMk cId="0" sldId="261"/>
        </pc:sldMkLst>
        <pc:spChg chg="del">
          <ac:chgData name="Giselda Pereira" userId="84baac11b4b5a78c" providerId="LiveId" clId="{E9DE6934-E929-441B-9218-51D173EE1756}" dt="2019-08-04T23:29:18.151" v="39" actId="478"/>
          <ac:spMkLst>
            <pc:docMk/>
            <pc:sldMk cId="0" sldId="261"/>
            <ac:spMk id="205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0:45.024" v="118" actId="478"/>
        <pc:sldMkLst>
          <pc:docMk/>
          <pc:sldMk cId="3373367912" sldId="282"/>
        </pc:sldMkLst>
        <pc:spChg chg="del">
          <ac:chgData name="Giselda Pereira" userId="84baac11b4b5a78c" providerId="LiveId" clId="{E9DE6934-E929-441B-9218-51D173EE1756}" dt="2019-08-04T23:30:45.024" v="118" actId="478"/>
          <ac:spMkLst>
            <pc:docMk/>
            <pc:sldMk cId="3373367912" sldId="282"/>
            <ac:spMk id="3" creationId="{7A93DDB6-E0E7-4907-A0CA-0661E01D55DA}"/>
          </ac:spMkLst>
        </pc:spChg>
      </pc:sldChg>
      <pc:sldChg chg="modSp">
        <pc:chgData name="Giselda Pereira" userId="84baac11b4b5a78c" providerId="LiveId" clId="{E9DE6934-E929-441B-9218-51D173EE1756}" dt="2019-08-04T23:30:41.675" v="117" actId="207"/>
        <pc:sldMkLst>
          <pc:docMk/>
          <pc:sldMk cId="1194996634" sldId="283"/>
        </pc:sldMkLst>
        <pc:spChg chg="mod">
          <ac:chgData name="Giselda Pereira" userId="84baac11b4b5a78c" providerId="LiveId" clId="{E9DE6934-E929-441B-9218-51D173EE1756}" dt="2019-08-04T23:30:41.675" v="117" actId="207"/>
          <ac:spMkLst>
            <pc:docMk/>
            <pc:sldMk cId="1194996634" sldId="283"/>
            <ac:spMk id="480258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1:30.857" v="132" actId="478"/>
        <pc:sldMkLst>
          <pc:docMk/>
          <pc:sldMk cId="1561173562" sldId="284"/>
        </pc:sldMkLst>
        <pc:spChg chg="del">
          <ac:chgData name="Giselda Pereira" userId="84baac11b4b5a78c" providerId="LiveId" clId="{E9DE6934-E929-441B-9218-51D173EE1756}" dt="2019-08-04T23:31:30.857" v="132" actId="478"/>
          <ac:spMkLst>
            <pc:docMk/>
            <pc:sldMk cId="1561173562" sldId="284"/>
            <ac:spMk id="2" creationId="{72C1F823-2E29-4B54-93CF-E69D1539ACCF}"/>
          </ac:spMkLst>
        </pc:spChg>
      </pc:sldChg>
      <pc:sldChg chg="delSp">
        <pc:chgData name="Giselda Pereira" userId="84baac11b4b5a78c" providerId="LiveId" clId="{E9DE6934-E929-441B-9218-51D173EE1756}" dt="2019-08-04T23:32:16.624" v="146" actId="478"/>
        <pc:sldMkLst>
          <pc:docMk/>
          <pc:sldMk cId="3940800235" sldId="290"/>
        </pc:sldMkLst>
        <pc:spChg chg="del">
          <ac:chgData name="Giselda Pereira" userId="84baac11b4b5a78c" providerId="LiveId" clId="{E9DE6934-E929-441B-9218-51D173EE1756}" dt="2019-08-04T23:32:16.624" v="146" actId="478"/>
          <ac:spMkLst>
            <pc:docMk/>
            <pc:sldMk cId="3940800235" sldId="290"/>
            <ac:spMk id="2" creationId="{982BA979-54FC-43AC-AF5D-41D8FFE24F23}"/>
          </ac:spMkLst>
        </pc:spChg>
      </pc:sldChg>
      <pc:sldChg chg="modSp">
        <pc:chgData name="Giselda Pereira" userId="84baac11b4b5a78c" providerId="LiveId" clId="{E9DE6934-E929-441B-9218-51D173EE1756}" dt="2019-08-04T23:31:40.458" v="134" actId="1076"/>
        <pc:sldMkLst>
          <pc:docMk/>
          <pc:sldMk cId="1793213517" sldId="292"/>
        </pc:sldMkLst>
        <pc:spChg chg="mod">
          <ac:chgData name="Giselda Pereira" userId="84baac11b4b5a78c" providerId="LiveId" clId="{E9DE6934-E929-441B-9218-51D173EE1756}" dt="2019-08-04T23:31:40.458" v="134" actId="1076"/>
          <ac:spMkLst>
            <pc:docMk/>
            <pc:sldMk cId="1793213517" sldId="292"/>
            <ac:spMk id="478212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1:45.516" v="136" actId="478"/>
        <pc:sldMkLst>
          <pc:docMk/>
          <pc:sldMk cId="332241803" sldId="293"/>
        </pc:sldMkLst>
        <pc:spChg chg="del">
          <ac:chgData name="Giselda Pereira" userId="84baac11b4b5a78c" providerId="LiveId" clId="{E9DE6934-E929-441B-9218-51D173EE1756}" dt="2019-08-04T23:31:45.516" v="136" actId="478"/>
          <ac:spMkLst>
            <pc:docMk/>
            <pc:sldMk cId="332241803" sldId="293"/>
            <ac:spMk id="2" creationId="{CA073470-28D5-48E0-A942-B26CF253D81D}"/>
          </ac:spMkLst>
        </pc:spChg>
      </pc:sldChg>
      <pc:sldChg chg="delSp">
        <pc:chgData name="Giselda Pereira" userId="84baac11b4b5a78c" providerId="LiveId" clId="{E9DE6934-E929-441B-9218-51D173EE1756}" dt="2019-08-04T23:31:52.178" v="138" actId="478"/>
        <pc:sldMkLst>
          <pc:docMk/>
          <pc:sldMk cId="3239906607" sldId="295"/>
        </pc:sldMkLst>
        <pc:spChg chg="del">
          <ac:chgData name="Giselda Pereira" userId="84baac11b4b5a78c" providerId="LiveId" clId="{E9DE6934-E929-441B-9218-51D173EE1756}" dt="2019-08-04T23:31:52.178" v="138" actId="478"/>
          <ac:spMkLst>
            <pc:docMk/>
            <pc:sldMk cId="3239906607" sldId="295"/>
            <ac:spMk id="2" creationId="{F485F3B3-BC29-4B83-A543-B40D89B41A82}"/>
          </ac:spMkLst>
        </pc:spChg>
      </pc:sldChg>
      <pc:sldChg chg="modSp">
        <pc:chgData name="Giselda Pereira" userId="84baac11b4b5a78c" providerId="LiveId" clId="{E9DE6934-E929-441B-9218-51D173EE1756}" dt="2019-08-04T23:32:07.847" v="143" actId="207"/>
        <pc:sldMkLst>
          <pc:docMk/>
          <pc:sldMk cId="2872912788" sldId="298"/>
        </pc:sldMkLst>
        <pc:spChg chg="mod">
          <ac:chgData name="Giselda Pereira" userId="84baac11b4b5a78c" providerId="LiveId" clId="{E9DE6934-E929-441B-9218-51D173EE1756}" dt="2019-08-04T23:32:07.847" v="143" actId="207"/>
          <ac:spMkLst>
            <pc:docMk/>
            <pc:sldMk cId="2872912788" sldId="298"/>
            <ac:spMk id="498693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2:39.781" v="151" actId="478"/>
        <pc:sldMkLst>
          <pc:docMk/>
          <pc:sldMk cId="4182032942" sldId="328"/>
        </pc:sldMkLst>
        <pc:spChg chg="del">
          <ac:chgData name="Giselda Pereira" userId="84baac11b4b5a78c" providerId="LiveId" clId="{E9DE6934-E929-441B-9218-51D173EE1756}" dt="2019-08-04T23:32:39.781" v="151" actId="478"/>
          <ac:spMkLst>
            <pc:docMk/>
            <pc:sldMk cId="4182032942" sldId="328"/>
            <ac:spMk id="2" creationId="{A4EC8CD2-A2BE-4284-9EDE-F8893D85E24B}"/>
          </ac:spMkLst>
        </pc:spChg>
      </pc:sldChg>
      <pc:sldChg chg="delSp">
        <pc:chgData name="Giselda Pereira" userId="84baac11b4b5a78c" providerId="LiveId" clId="{E9DE6934-E929-441B-9218-51D173EE1756}" dt="2019-08-04T23:32:43.179" v="152" actId="478"/>
        <pc:sldMkLst>
          <pc:docMk/>
          <pc:sldMk cId="3249410230" sldId="332"/>
        </pc:sldMkLst>
        <pc:spChg chg="del">
          <ac:chgData name="Giselda Pereira" userId="84baac11b4b5a78c" providerId="LiveId" clId="{E9DE6934-E929-441B-9218-51D173EE1756}" dt="2019-08-04T23:32:43.179" v="152" actId="478"/>
          <ac:spMkLst>
            <pc:docMk/>
            <pc:sldMk cId="3249410230" sldId="332"/>
            <ac:spMk id="3" creationId="{AE0AF04E-7517-4F52-AB46-7F565699CC57}"/>
          </ac:spMkLst>
        </pc:spChg>
      </pc:sldChg>
      <pc:sldChg chg="delSp">
        <pc:chgData name="Giselda Pereira" userId="84baac11b4b5a78c" providerId="LiveId" clId="{E9DE6934-E929-441B-9218-51D173EE1756}" dt="2019-08-04T23:32:47.500" v="154" actId="478"/>
        <pc:sldMkLst>
          <pc:docMk/>
          <pc:sldMk cId="1965192703" sldId="333"/>
        </pc:sldMkLst>
        <pc:spChg chg="del">
          <ac:chgData name="Giselda Pereira" userId="84baac11b4b5a78c" providerId="LiveId" clId="{E9DE6934-E929-441B-9218-51D173EE1756}" dt="2019-08-04T23:32:47.500" v="154" actId="478"/>
          <ac:spMkLst>
            <pc:docMk/>
            <pc:sldMk cId="1965192703" sldId="333"/>
            <ac:spMk id="2" creationId="{808B890D-CA8B-4965-AD71-DB02E97BDBE3}"/>
          </ac:spMkLst>
        </pc:spChg>
      </pc:sldChg>
      <pc:sldChg chg="delSp">
        <pc:chgData name="Giselda Pereira" userId="84baac11b4b5a78c" providerId="LiveId" clId="{E9DE6934-E929-441B-9218-51D173EE1756}" dt="2019-08-04T23:31:08.161" v="123" actId="478"/>
        <pc:sldMkLst>
          <pc:docMk/>
          <pc:sldMk cId="1406578805" sldId="362"/>
        </pc:sldMkLst>
        <pc:spChg chg="del">
          <ac:chgData name="Giselda Pereira" userId="84baac11b4b5a78c" providerId="LiveId" clId="{E9DE6934-E929-441B-9218-51D173EE1756}" dt="2019-08-04T23:31:08.161" v="123" actId="478"/>
          <ac:spMkLst>
            <pc:docMk/>
            <pc:sldMk cId="1406578805" sldId="362"/>
            <ac:spMk id="2" creationId="{C087FE0B-0350-431F-88C1-83C36F49382E}"/>
          </ac:spMkLst>
        </pc:spChg>
      </pc:sldChg>
      <pc:sldChg chg="delSp">
        <pc:chgData name="Giselda Pereira" userId="84baac11b4b5a78c" providerId="LiveId" clId="{E9DE6934-E929-441B-9218-51D173EE1756}" dt="2019-08-04T23:29:24.616" v="40" actId="478"/>
        <pc:sldMkLst>
          <pc:docMk/>
          <pc:sldMk cId="192229320" sldId="366"/>
        </pc:sldMkLst>
        <pc:spChg chg="del">
          <ac:chgData name="Giselda Pereira" userId="84baac11b4b5a78c" providerId="LiveId" clId="{E9DE6934-E929-441B-9218-51D173EE1756}" dt="2019-08-04T23:29:24.616" v="40" actId="478"/>
          <ac:spMkLst>
            <pc:docMk/>
            <pc:sldMk cId="192229320" sldId="366"/>
            <ac:spMk id="4" creationId="{54CEE074-E73F-4D20-8F88-E4AFD70E6897}"/>
          </ac:spMkLst>
        </pc:spChg>
      </pc:sldChg>
      <pc:sldChg chg="delSp">
        <pc:chgData name="Giselda Pereira" userId="84baac11b4b5a78c" providerId="LiveId" clId="{E9DE6934-E929-441B-9218-51D173EE1756}" dt="2019-08-04T23:29:28.165" v="41" actId="478"/>
        <pc:sldMkLst>
          <pc:docMk/>
          <pc:sldMk cId="3982533169" sldId="367"/>
        </pc:sldMkLst>
        <pc:spChg chg="del">
          <ac:chgData name="Giselda Pereira" userId="84baac11b4b5a78c" providerId="LiveId" clId="{E9DE6934-E929-441B-9218-51D173EE1756}" dt="2019-08-04T23:29:28.165" v="41" actId="478"/>
          <ac:spMkLst>
            <pc:docMk/>
            <pc:sldMk cId="3982533169" sldId="367"/>
            <ac:spMk id="2" creationId="{B26F247E-9526-4ABF-BF99-18F2BB44A865}"/>
          </ac:spMkLst>
        </pc:spChg>
      </pc:sldChg>
      <pc:sldChg chg="delSp">
        <pc:chgData name="Giselda Pereira" userId="84baac11b4b5a78c" providerId="LiveId" clId="{E9DE6934-E929-441B-9218-51D173EE1756}" dt="2019-08-04T23:30:52.321" v="119" actId="478"/>
        <pc:sldMkLst>
          <pc:docMk/>
          <pc:sldMk cId="731802722" sldId="373"/>
        </pc:sldMkLst>
        <pc:spChg chg="del">
          <ac:chgData name="Giselda Pereira" userId="84baac11b4b5a78c" providerId="LiveId" clId="{E9DE6934-E929-441B-9218-51D173EE1756}" dt="2019-08-04T23:30:52.321" v="119" actId="478"/>
          <ac:spMkLst>
            <pc:docMk/>
            <pc:sldMk cId="731802722" sldId="373"/>
            <ac:spMk id="2" creationId="{2A3C29ED-19F3-4E0E-9016-D89EA3812C93}"/>
          </ac:spMkLst>
        </pc:spChg>
      </pc:sldChg>
      <pc:sldChg chg="delSp">
        <pc:chgData name="Giselda Pereira" userId="84baac11b4b5a78c" providerId="LiveId" clId="{E9DE6934-E929-441B-9218-51D173EE1756}" dt="2019-08-04T23:30:55.302" v="120" actId="478"/>
        <pc:sldMkLst>
          <pc:docMk/>
          <pc:sldMk cId="1528667891" sldId="374"/>
        </pc:sldMkLst>
        <pc:spChg chg="del">
          <ac:chgData name="Giselda Pereira" userId="84baac11b4b5a78c" providerId="LiveId" clId="{E9DE6934-E929-441B-9218-51D173EE1756}" dt="2019-08-04T23:30:55.302" v="120" actId="478"/>
          <ac:spMkLst>
            <pc:docMk/>
            <pc:sldMk cId="1528667891" sldId="374"/>
            <ac:spMk id="2" creationId="{DB91E6B4-4A74-403B-9E81-533ED0C550F6}"/>
          </ac:spMkLst>
        </pc:spChg>
      </pc:sldChg>
      <pc:sldChg chg="delSp">
        <pc:chgData name="Giselda Pereira" userId="84baac11b4b5a78c" providerId="LiveId" clId="{E9DE6934-E929-441B-9218-51D173EE1756}" dt="2019-08-04T23:30:58.763" v="121" actId="478"/>
        <pc:sldMkLst>
          <pc:docMk/>
          <pc:sldMk cId="1073637799" sldId="378"/>
        </pc:sldMkLst>
        <pc:spChg chg="del">
          <ac:chgData name="Giselda Pereira" userId="84baac11b4b5a78c" providerId="LiveId" clId="{E9DE6934-E929-441B-9218-51D173EE1756}" dt="2019-08-04T23:30:58.763" v="121" actId="478"/>
          <ac:spMkLst>
            <pc:docMk/>
            <pc:sldMk cId="1073637799" sldId="378"/>
            <ac:spMk id="3" creationId="{45B975AF-46FF-4929-9BA6-BC449FCC94E8}"/>
          </ac:spMkLst>
        </pc:spChg>
      </pc:sldChg>
      <pc:sldChg chg="delSp">
        <pc:chgData name="Giselda Pereira" userId="84baac11b4b5a78c" providerId="LiveId" clId="{E9DE6934-E929-441B-9218-51D173EE1756}" dt="2019-08-04T23:31:28.804" v="131" actId="478"/>
        <pc:sldMkLst>
          <pc:docMk/>
          <pc:sldMk cId="1784149630" sldId="379"/>
        </pc:sldMkLst>
        <pc:spChg chg="del">
          <ac:chgData name="Giselda Pereira" userId="84baac11b4b5a78c" providerId="LiveId" clId="{E9DE6934-E929-441B-9218-51D173EE1756}" dt="2019-08-04T23:31:28.804" v="131" actId="478"/>
          <ac:spMkLst>
            <pc:docMk/>
            <pc:sldMk cId="1784149630" sldId="379"/>
            <ac:spMk id="2" creationId="{A852D833-086F-445B-8358-F9DE8090AD0C}"/>
          </ac:spMkLst>
        </pc:spChg>
      </pc:sldChg>
      <pc:sldChg chg="delSp">
        <pc:chgData name="Giselda Pereira" userId="84baac11b4b5a78c" providerId="LiveId" clId="{E9DE6934-E929-441B-9218-51D173EE1756}" dt="2019-08-04T23:31:15.400" v="126" actId="478"/>
        <pc:sldMkLst>
          <pc:docMk/>
          <pc:sldMk cId="848011776" sldId="380"/>
        </pc:sldMkLst>
        <pc:spChg chg="del">
          <ac:chgData name="Giselda Pereira" userId="84baac11b4b5a78c" providerId="LiveId" clId="{E9DE6934-E929-441B-9218-51D173EE1756}" dt="2019-08-04T23:31:15.400" v="126" actId="478"/>
          <ac:spMkLst>
            <pc:docMk/>
            <pc:sldMk cId="848011776" sldId="380"/>
            <ac:spMk id="2" creationId="{FC1B21F0-084A-4BBF-B7B1-1605B75ED31F}"/>
          </ac:spMkLst>
        </pc:spChg>
      </pc:sldChg>
      <pc:sldChg chg="delSp">
        <pc:chgData name="Giselda Pereira" userId="84baac11b4b5a78c" providerId="LiveId" clId="{E9DE6934-E929-441B-9218-51D173EE1756}" dt="2019-08-04T23:31:17.524" v="127" actId="478"/>
        <pc:sldMkLst>
          <pc:docMk/>
          <pc:sldMk cId="2260358495" sldId="381"/>
        </pc:sldMkLst>
        <pc:spChg chg="del">
          <ac:chgData name="Giselda Pereira" userId="84baac11b4b5a78c" providerId="LiveId" clId="{E9DE6934-E929-441B-9218-51D173EE1756}" dt="2019-08-04T23:31:17.524" v="127" actId="478"/>
          <ac:spMkLst>
            <pc:docMk/>
            <pc:sldMk cId="2260358495" sldId="381"/>
            <ac:spMk id="3" creationId="{E8B1499E-40C0-4BE6-A187-2B24C91A5798}"/>
          </ac:spMkLst>
        </pc:spChg>
      </pc:sldChg>
      <pc:sldChg chg="delSp">
        <pc:chgData name="Giselda Pereira" userId="84baac11b4b5a78c" providerId="LiveId" clId="{E9DE6934-E929-441B-9218-51D173EE1756}" dt="2019-08-04T23:31:21.602" v="128" actId="478"/>
        <pc:sldMkLst>
          <pc:docMk/>
          <pc:sldMk cId="1960871032" sldId="382"/>
        </pc:sldMkLst>
        <pc:spChg chg="del">
          <ac:chgData name="Giselda Pereira" userId="84baac11b4b5a78c" providerId="LiveId" clId="{E9DE6934-E929-441B-9218-51D173EE1756}" dt="2019-08-04T23:31:21.602" v="128" actId="478"/>
          <ac:spMkLst>
            <pc:docMk/>
            <pc:sldMk cId="1960871032" sldId="382"/>
            <ac:spMk id="3" creationId="{4D1B4297-B040-4379-B33D-EC4291FD7546}"/>
          </ac:spMkLst>
        </pc:spChg>
      </pc:sldChg>
      <pc:sldChg chg="delSp">
        <pc:chgData name="Giselda Pereira" userId="84baac11b4b5a78c" providerId="LiveId" clId="{E9DE6934-E929-441B-9218-51D173EE1756}" dt="2019-08-04T23:31:24.816" v="129" actId="478"/>
        <pc:sldMkLst>
          <pc:docMk/>
          <pc:sldMk cId="2388595121" sldId="383"/>
        </pc:sldMkLst>
        <pc:spChg chg="del">
          <ac:chgData name="Giselda Pereira" userId="84baac11b4b5a78c" providerId="LiveId" clId="{E9DE6934-E929-441B-9218-51D173EE1756}" dt="2019-08-04T23:31:24.816" v="129" actId="478"/>
          <ac:spMkLst>
            <pc:docMk/>
            <pc:sldMk cId="2388595121" sldId="383"/>
            <ac:spMk id="2" creationId="{1D27FF8E-3B3C-43C3-94AE-E4C775B22C72}"/>
          </ac:spMkLst>
        </pc:spChg>
      </pc:sldChg>
      <pc:sldChg chg="delSp">
        <pc:chgData name="Giselda Pereira" userId="84baac11b4b5a78c" providerId="LiveId" clId="{E9DE6934-E929-441B-9218-51D173EE1756}" dt="2019-08-04T23:31:26.765" v="130" actId="478"/>
        <pc:sldMkLst>
          <pc:docMk/>
          <pc:sldMk cId="793683124" sldId="384"/>
        </pc:sldMkLst>
        <pc:spChg chg="del">
          <ac:chgData name="Giselda Pereira" userId="84baac11b4b5a78c" providerId="LiveId" clId="{E9DE6934-E929-441B-9218-51D173EE1756}" dt="2019-08-04T23:31:26.765" v="130" actId="478"/>
          <ac:spMkLst>
            <pc:docMk/>
            <pc:sldMk cId="793683124" sldId="384"/>
            <ac:spMk id="2" creationId="{6AF8642A-3678-4093-BFDF-0D523C6C0360}"/>
          </ac:spMkLst>
        </pc:spChg>
      </pc:sldChg>
      <pc:sldChg chg="delSp">
        <pc:chgData name="Giselda Pereira" userId="84baac11b4b5a78c" providerId="LiveId" clId="{E9DE6934-E929-441B-9218-51D173EE1756}" dt="2019-08-04T23:31:10.360" v="124" actId="478"/>
        <pc:sldMkLst>
          <pc:docMk/>
          <pc:sldMk cId="1661122142" sldId="386"/>
        </pc:sldMkLst>
        <pc:spChg chg="del">
          <ac:chgData name="Giselda Pereira" userId="84baac11b4b5a78c" providerId="LiveId" clId="{E9DE6934-E929-441B-9218-51D173EE1756}" dt="2019-08-04T23:31:10.360" v="124" actId="478"/>
          <ac:spMkLst>
            <pc:docMk/>
            <pc:sldMk cId="1661122142" sldId="386"/>
            <ac:spMk id="3" creationId="{43402CE5-40D0-4DA0-B8D9-D61890E40EBB}"/>
          </ac:spMkLst>
        </pc:spChg>
      </pc:sldChg>
      <pc:sldChg chg="delSp">
        <pc:chgData name="Giselda Pereira" userId="84baac11b4b5a78c" providerId="LiveId" clId="{E9DE6934-E929-441B-9218-51D173EE1756}" dt="2019-08-04T23:32:11.945" v="145" actId="478"/>
        <pc:sldMkLst>
          <pc:docMk/>
          <pc:sldMk cId="81317912" sldId="387"/>
        </pc:sldMkLst>
        <pc:spChg chg="del">
          <ac:chgData name="Giselda Pereira" userId="84baac11b4b5a78c" providerId="LiveId" clId="{E9DE6934-E929-441B-9218-51D173EE1756}" dt="2019-08-04T23:32:11.945" v="145" actId="478"/>
          <ac:spMkLst>
            <pc:docMk/>
            <pc:sldMk cId="81317912" sldId="387"/>
            <ac:spMk id="2" creationId="{5F0E1442-A04F-4C5E-A927-9EABEC74E797}"/>
          </ac:spMkLst>
        </pc:spChg>
      </pc:sldChg>
      <pc:sldChg chg="delSp">
        <pc:chgData name="Giselda Pereira" userId="84baac11b4b5a78c" providerId="LiveId" clId="{E9DE6934-E929-441B-9218-51D173EE1756}" dt="2019-08-04T23:32:22.647" v="148" actId="478"/>
        <pc:sldMkLst>
          <pc:docMk/>
          <pc:sldMk cId="1866930394" sldId="388"/>
        </pc:sldMkLst>
        <pc:spChg chg="del">
          <ac:chgData name="Giselda Pereira" userId="84baac11b4b5a78c" providerId="LiveId" clId="{E9DE6934-E929-441B-9218-51D173EE1756}" dt="2019-08-04T23:32:22.647" v="148" actId="478"/>
          <ac:spMkLst>
            <pc:docMk/>
            <pc:sldMk cId="1866930394" sldId="388"/>
            <ac:spMk id="2" creationId="{2193EDBE-6AB3-4F33-A24D-12CBE7AF2E24}"/>
          </ac:spMkLst>
        </pc:spChg>
      </pc:sldChg>
      <pc:sldChg chg="delSp">
        <pc:chgData name="Giselda Pereira" userId="84baac11b4b5a78c" providerId="LiveId" clId="{E9DE6934-E929-441B-9218-51D173EE1756}" dt="2019-08-04T23:32:26.264" v="149" actId="478"/>
        <pc:sldMkLst>
          <pc:docMk/>
          <pc:sldMk cId="3052028952" sldId="389"/>
        </pc:sldMkLst>
        <pc:spChg chg="del">
          <ac:chgData name="Giselda Pereira" userId="84baac11b4b5a78c" providerId="LiveId" clId="{E9DE6934-E929-441B-9218-51D173EE1756}" dt="2019-08-04T23:32:26.264" v="149" actId="478"/>
          <ac:spMkLst>
            <pc:docMk/>
            <pc:sldMk cId="3052028952" sldId="389"/>
            <ac:spMk id="2" creationId="{F3E66429-F888-4EAF-9E9D-29162002AD86}"/>
          </ac:spMkLst>
        </pc:spChg>
      </pc:sldChg>
      <pc:sldChg chg="delSp">
        <pc:chgData name="Giselda Pereira" userId="84baac11b4b5a78c" providerId="LiveId" clId="{E9DE6934-E929-441B-9218-51D173EE1756}" dt="2019-08-04T23:32:36.132" v="150" actId="478"/>
        <pc:sldMkLst>
          <pc:docMk/>
          <pc:sldMk cId="2588087079" sldId="390"/>
        </pc:sldMkLst>
        <pc:spChg chg="del">
          <ac:chgData name="Giselda Pereira" userId="84baac11b4b5a78c" providerId="LiveId" clId="{E9DE6934-E929-441B-9218-51D173EE1756}" dt="2019-08-04T23:32:36.132" v="150" actId="478"/>
          <ac:spMkLst>
            <pc:docMk/>
            <pc:sldMk cId="2588087079" sldId="390"/>
            <ac:spMk id="3" creationId="{CAC233A2-A71E-4220-B2B4-DF3E13BD86E4}"/>
          </ac:spMkLst>
        </pc:spChg>
      </pc:sldChg>
      <pc:sldChg chg="delSp">
        <pc:chgData name="Giselda Pereira" userId="84baac11b4b5a78c" providerId="LiveId" clId="{E9DE6934-E929-441B-9218-51D173EE1756}" dt="2019-08-04T23:32:19.661" v="147" actId="478"/>
        <pc:sldMkLst>
          <pc:docMk/>
          <pc:sldMk cId="1495895232" sldId="393"/>
        </pc:sldMkLst>
        <pc:spChg chg="del">
          <ac:chgData name="Giselda Pereira" userId="84baac11b4b5a78c" providerId="LiveId" clId="{E9DE6934-E929-441B-9218-51D173EE1756}" dt="2019-08-04T23:32:19.661" v="147" actId="478"/>
          <ac:spMkLst>
            <pc:docMk/>
            <pc:sldMk cId="1495895232" sldId="393"/>
            <ac:spMk id="3" creationId="{93756DBB-E1E3-4DD4-8177-C607D3143ACF}"/>
          </ac:spMkLst>
        </pc:spChg>
      </pc:sldChg>
      <pc:sldChg chg="delSp">
        <pc:chgData name="Giselda Pereira" userId="84baac11b4b5a78c" providerId="LiveId" clId="{E9DE6934-E929-441B-9218-51D173EE1756}" dt="2019-08-04T23:32:45.416" v="153" actId="478"/>
        <pc:sldMkLst>
          <pc:docMk/>
          <pc:sldMk cId="2843301627" sldId="394"/>
        </pc:sldMkLst>
        <pc:spChg chg="del">
          <ac:chgData name="Giselda Pereira" userId="84baac11b4b5a78c" providerId="LiveId" clId="{E9DE6934-E929-441B-9218-51D173EE1756}" dt="2019-08-04T23:32:45.416" v="153" actId="478"/>
          <ac:spMkLst>
            <pc:docMk/>
            <pc:sldMk cId="2843301627" sldId="394"/>
            <ac:spMk id="3" creationId="{40BFB87C-C57A-4202-891F-EB761D729408}"/>
          </ac:spMkLst>
        </pc:spChg>
      </pc:sldChg>
      <pc:sldChg chg="delSp">
        <pc:chgData name="Giselda Pereira" userId="84baac11b4b5a78c" providerId="LiveId" clId="{E9DE6934-E929-441B-9218-51D173EE1756}" dt="2019-08-04T23:31:01.790" v="122" actId="478"/>
        <pc:sldMkLst>
          <pc:docMk/>
          <pc:sldMk cId="3716921667" sldId="395"/>
        </pc:sldMkLst>
        <pc:spChg chg="del">
          <ac:chgData name="Giselda Pereira" userId="84baac11b4b5a78c" providerId="LiveId" clId="{E9DE6934-E929-441B-9218-51D173EE1756}" dt="2019-08-04T23:31:01.790" v="122" actId="478"/>
          <ac:spMkLst>
            <pc:docMk/>
            <pc:sldMk cId="3716921667" sldId="395"/>
            <ac:spMk id="2" creationId="{0D1DFDB2-8536-41C8-A7BE-496A6D2D860A}"/>
          </ac:spMkLst>
        </pc:spChg>
      </pc:sldChg>
      <pc:sldChg chg="delSp">
        <pc:chgData name="Giselda Pereira" userId="84baac11b4b5a78c" providerId="LiveId" clId="{E9DE6934-E929-441B-9218-51D173EE1756}" dt="2019-08-04T23:31:13.280" v="125" actId="478"/>
        <pc:sldMkLst>
          <pc:docMk/>
          <pc:sldMk cId="333376715" sldId="396"/>
        </pc:sldMkLst>
        <pc:spChg chg="del">
          <ac:chgData name="Giselda Pereira" userId="84baac11b4b5a78c" providerId="LiveId" clId="{E9DE6934-E929-441B-9218-51D173EE1756}" dt="2019-08-04T23:31:13.280" v="125" actId="478"/>
          <ac:spMkLst>
            <pc:docMk/>
            <pc:sldMk cId="333376715" sldId="396"/>
            <ac:spMk id="2" creationId="{3B7A6C8E-DDE2-4FAF-AFAC-6FA96B8AB0EB}"/>
          </ac:spMkLst>
        </pc:spChg>
      </pc:sldChg>
      <pc:sldChg chg="delSp">
        <pc:chgData name="Giselda Pereira" userId="84baac11b4b5a78c" providerId="LiveId" clId="{E9DE6934-E929-441B-9218-51D173EE1756}" dt="2019-08-04T23:31:34.532" v="133" actId="478"/>
        <pc:sldMkLst>
          <pc:docMk/>
          <pc:sldMk cId="1531276980" sldId="398"/>
        </pc:sldMkLst>
        <pc:spChg chg="del">
          <ac:chgData name="Giselda Pereira" userId="84baac11b4b5a78c" providerId="LiveId" clId="{E9DE6934-E929-441B-9218-51D173EE1756}" dt="2019-08-04T23:31:34.532" v="133" actId="478"/>
          <ac:spMkLst>
            <pc:docMk/>
            <pc:sldMk cId="1531276980" sldId="398"/>
            <ac:spMk id="2" creationId="{FA64255B-B1E2-4A70-9197-DD2E841A39B3}"/>
          </ac:spMkLst>
        </pc:spChg>
      </pc:sldChg>
      <pc:sldChg chg="delSp">
        <pc:chgData name="Giselda Pereira" userId="84baac11b4b5a78c" providerId="LiveId" clId="{E9DE6934-E929-441B-9218-51D173EE1756}" dt="2019-08-04T23:31:43.676" v="135" actId="478"/>
        <pc:sldMkLst>
          <pc:docMk/>
          <pc:sldMk cId="1165547636" sldId="399"/>
        </pc:sldMkLst>
        <pc:spChg chg="del">
          <ac:chgData name="Giselda Pereira" userId="84baac11b4b5a78c" providerId="LiveId" clId="{E9DE6934-E929-441B-9218-51D173EE1756}" dt="2019-08-04T23:31:43.676" v="135" actId="478"/>
          <ac:spMkLst>
            <pc:docMk/>
            <pc:sldMk cId="1165547636" sldId="399"/>
            <ac:spMk id="2" creationId="{B006F6DC-1CBA-4DCD-B2D6-D4D6F1450D0E}"/>
          </ac:spMkLst>
        </pc:spChg>
      </pc:sldChg>
      <pc:sldChg chg="delSp">
        <pc:chgData name="Giselda Pereira" userId="84baac11b4b5a78c" providerId="LiveId" clId="{E9DE6934-E929-441B-9218-51D173EE1756}" dt="2019-08-04T23:31:49.692" v="137" actId="478"/>
        <pc:sldMkLst>
          <pc:docMk/>
          <pc:sldMk cId="1645690784" sldId="400"/>
        </pc:sldMkLst>
        <pc:spChg chg="del">
          <ac:chgData name="Giselda Pereira" userId="84baac11b4b5a78c" providerId="LiveId" clId="{E9DE6934-E929-441B-9218-51D173EE1756}" dt="2019-08-04T23:31:49.692" v="137" actId="478"/>
          <ac:spMkLst>
            <pc:docMk/>
            <pc:sldMk cId="1645690784" sldId="400"/>
            <ac:spMk id="2" creationId="{E65D5833-17CE-4869-BB40-310A0FE9D308}"/>
          </ac:spMkLst>
        </pc:spChg>
      </pc:sldChg>
      <pc:sldChg chg="delSp">
        <pc:chgData name="Giselda Pereira" userId="84baac11b4b5a78c" providerId="LiveId" clId="{E9DE6934-E929-441B-9218-51D173EE1756}" dt="2019-08-04T23:31:54.616" v="139" actId="478"/>
        <pc:sldMkLst>
          <pc:docMk/>
          <pc:sldMk cId="2189634272" sldId="401"/>
        </pc:sldMkLst>
        <pc:spChg chg="del">
          <ac:chgData name="Giselda Pereira" userId="84baac11b4b5a78c" providerId="LiveId" clId="{E9DE6934-E929-441B-9218-51D173EE1756}" dt="2019-08-04T23:31:54.616" v="139" actId="478"/>
          <ac:spMkLst>
            <pc:docMk/>
            <pc:sldMk cId="2189634272" sldId="401"/>
            <ac:spMk id="2" creationId="{F1C78513-23A7-499F-A5B8-F1029A64ABEB}"/>
          </ac:spMkLst>
        </pc:spChg>
      </pc:sldChg>
      <pc:sldChg chg="delSp">
        <pc:chgData name="Giselda Pereira" userId="84baac11b4b5a78c" providerId="LiveId" clId="{E9DE6934-E929-441B-9218-51D173EE1756}" dt="2019-08-04T23:31:58.700" v="140" actId="478"/>
        <pc:sldMkLst>
          <pc:docMk/>
          <pc:sldMk cId="3427880945" sldId="402"/>
        </pc:sldMkLst>
        <pc:spChg chg="del">
          <ac:chgData name="Giselda Pereira" userId="84baac11b4b5a78c" providerId="LiveId" clId="{E9DE6934-E929-441B-9218-51D173EE1756}" dt="2019-08-04T23:31:58.700" v="140" actId="478"/>
          <ac:spMkLst>
            <pc:docMk/>
            <pc:sldMk cId="3427880945" sldId="402"/>
            <ac:spMk id="2" creationId="{F90CEBD0-72D4-4EE1-A846-1FE34FE11DB0}"/>
          </ac:spMkLst>
        </pc:spChg>
      </pc:sldChg>
      <pc:sldChg chg="delSp">
        <pc:chgData name="Giselda Pereira" userId="84baac11b4b5a78c" providerId="LiveId" clId="{E9DE6934-E929-441B-9218-51D173EE1756}" dt="2019-08-04T23:32:09.944" v="144" actId="478"/>
        <pc:sldMkLst>
          <pc:docMk/>
          <pc:sldMk cId="3047739291" sldId="403"/>
        </pc:sldMkLst>
        <pc:spChg chg="del">
          <ac:chgData name="Giselda Pereira" userId="84baac11b4b5a78c" providerId="LiveId" clId="{E9DE6934-E929-441B-9218-51D173EE1756}" dt="2019-08-04T23:32:09.944" v="144" actId="478"/>
          <ac:spMkLst>
            <pc:docMk/>
            <pc:sldMk cId="3047739291" sldId="403"/>
            <ac:spMk id="2" creationId="{E04B91A4-0D8E-467E-A1DB-E0866E5D9A52}"/>
          </ac:spMkLst>
        </pc:spChg>
      </pc:sldChg>
      <pc:sldChg chg="delSp">
        <pc:chgData name="Giselda Pereira" userId="84baac11b4b5a78c" providerId="LiveId" clId="{E9DE6934-E929-441B-9218-51D173EE1756}" dt="2019-08-04T23:32:49.835" v="155" actId="478"/>
        <pc:sldMkLst>
          <pc:docMk/>
          <pc:sldMk cId="2044483188" sldId="404"/>
        </pc:sldMkLst>
        <pc:spChg chg="del">
          <ac:chgData name="Giselda Pereira" userId="84baac11b4b5a78c" providerId="LiveId" clId="{E9DE6934-E929-441B-9218-51D173EE1756}" dt="2019-08-04T23:32:49.835" v="155" actId="478"/>
          <ac:spMkLst>
            <pc:docMk/>
            <pc:sldMk cId="2044483188" sldId="404"/>
            <ac:spMk id="3" creationId="{73D1EB19-8FCC-4A72-8F6F-CBC6F8DAA30E}"/>
          </ac:spMkLst>
        </pc:spChg>
      </pc:sldChg>
      <pc:sldMasterChg chg="modSldLayout">
        <pc:chgData name="Giselda Pereira" userId="84baac11b4b5a78c" providerId="LiveId" clId="{E9DE6934-E929-441B-9218-51D173EE1756}" dt="2019-08-04T23:30:25.402" v="115" actId="20577"/>
        <pc:sldMasterMkLst>
          <pc:docMk/>
          <pc:sldMasterMk cId="0" sldId="2147483666"/>
        </pc:sldMasterMkLst>
        <pc:sldLayoutChg chg="modSp">
          <pc:chgData name="Giselda Pereira" userId="84baac11b4b5a78c" providerId="LiveId" clId="{E9DE6934-E929-441B-9218-51D173EE1756}" dt="2019-08-04T23:28:10.420" v="31" actId="20577"/>
          <pc:sldLayoutMkLst>
            <pc:docMk/>
            <pc:sldMasterMk cId="0" sldId="2147483666"/>
            <pc:sldLayoutMk cId="0" sldId="2147483649"/>
          </pc:sldLayoutMkLst>
          <pc:spChg chg="mod">
            <ac:chgData name="Giselda Pereira" userId="84baac11b4b5a78c" providerId="LiveId" clId="{E9DE6934-E929-441B-9218-51D173EE1756}" dt="2019-08-04T23:28:10.420" v="31" actId="20577"/>
            <ac:spMkLst>
              <pc:docMk/>
              <pc:sldMasterMk cId="0" sldId="2147483666"/>
              <pc:sldLayoutMk cId="0" sldId="2147483649"/>
              <ac:spMk id="20" creationId="{00000000-0000-0000-0000-000000000000}"/>
            </ac:spMkLst>
          </pc:spChg>
        </pc:sldLayoutChg>
        <pc:sldLayoutChg chg="addSp delSp modSp">
          <pc:chgData name="Giselda Pereira" userId="84baac11b4b5a78c" providerId="LiveId" clId="{E9DE6934-E929-441B-9218-51D173EE1756}" dt="2019-08-04T23:28:53.728" v="36" actId="1076"/>
          <pc:sldLayoutMkLst>
            <pc:docMk/>
            <pc:sldMasterMk cId="0" sldId="2147483666"/>
            <pc:sldLayoutMk cId="0" sldId="2147483650"/>
          </pc:sldLayoutMkLst>
          <pc:spChg chg="add mod">
            <ac:chgData name="Giselda Pereira" userId="84baac11b4b5a78c" providerId="LiveId" clId="{E9DE6934-E929-441B-9218-51D173EE1756}" dt="2019-08-04T23:28:53.728" v="36" actId="1076"/>
            <ac:spMkLst>
              <pc:docMk/>
              <pc:sldMasterMk cId="0" sldId="2147483666"/>
              <pc:sldLayoutMk cId="0" sldId="2147483650"/>
              <ac:spMk id="9" creationId="{B859444A-85F0-4763-886E-5EBA2521AAF8}"/>
            </ac:spMkLst>
          </pc:spChg>
          <pc:spChg chg="mod">
            <ac:chgData name="Giselda Pereira" userId="84baac11b4b5a78c" providerId="LiveId" clId="{E9DE6934-E929-441B-9218-51D173EE1756}" dt="2019-08-04T23:28:50.525" v="35" actId="1076"/>
            <ac:spMkLst>
              <pc:docMk/>
              <pc:sldMasterMk cId="0" sldId="2147483666"/>
              <pc:sldLayoutMk cId="0" sldId="2147483650"/>
              <ac:spMk id="26" creationId="{00000000-0000-0000-0000-000000000000}"/>
            </ac:spMkLst>
          </pc:spChg>
          <pc:spChg chg="del mod">
            <ac:chgData name="Giselda Pereira" userId="84baac11b4b5a78c" providerId="LiveId" clId="{E9DE6934-E929-441B-9218-51D173EE1756}" dt="2019-08-04T23:28:47.274" v="34" actId="478"/>
            <ac:spMkLst>
              <pc:docMk/>
              <pc:sldMasterMk cId="0" sldId="2147483666"/>
              <pc:sldLayoutMk cId="0" sldId="2147483650"/>
              <ac:spMk id="28" creationId="{00000000-0000-0000-0000-000000000000}"/>
            </ac:spMkLst>
          </pc:spChg>
        </pc:sldLayoutChg>
        <pc:sldLayoutChg chg="addSp delSp">
          <pc:chgData name="Giselda Pereira" userId="84baac11b4b5a78c" providerId="LiveId" clId="{E9DE6934-E929-441B-9218-51D173EE1756}" dt="2019-08-04T23:29:00.618" v="38"/>
          <pc:sldLayoutMkLst>
            <pc:docMk/>
            <pc:sldMasterMk cId="0" sldId="2147483666"/>
            <pc:sldLayoutMk cId="0" sldId="2147483651"/>
          </pc:sldLayoutMkLst>
          <pc:spChg chg="add">
            <ac:chgData name="Giselda Pereira" userId="84baac11b4b5a78c" providerId="LiveId" clId="{E9DE6934-E929-441B-9218-51D173EE1756}" dt="2019-08-04T23:29:00.618" v="38"/>
            <ac:spMkLst>
              <pc:docMk/>
              <pc:sldMasterMk cId="0" sldId="2147483666"/>
              <pc:sldLayoutMk cId="0" sldId="2147483651"/>
              <ac:spMk id="11" creationId="{3777416A-6A83-4873-B284-0A150C66D676}"/>
            </ac:spMkLst>
          </pc:spChg>
          <pc:spChg chg="del">
            <ac:chgData name="Giselda Pereira" userId="84baac11b4b5a78c" providerId="LiveId" clId="{E9DE6934-E929-441B-9218-51D173EE1756}" dt="2019-08-04T23:28:59.901" v="37" actId="478"/>
            <ac:spMkLst>
              <pc:docMk/>
              <pc:sldMasterMk cId="0" sldId="2147483666"/>
              <pc:sldLayoutMk cId="0" sldId="2147483651"/>
              <ac:spMk id="37" creationId="{00000000-0000-0000-0000-000000000000}"/>
            </ac:spMkLst>
          </pc:spChg>
        </pc:sldLayoutChg>
        <pc:sldLayoutChg chg="addSp delSp modSp">
          <pc:chgData name="Giselda Pereira" userId="84baac11b4b5a78c" providerId="LiveId" clId="{E9DE6934-E929-441B-9218-51D173EE1756}" dt="2019-08-04T23:29:57.281" v="45" actId="1076"/>
          <pc:sldLayoutMkLst>
            <pc:docMk/>
            <pc:sldMasterMk cId="0" sldId="2147483666"/>
            <pc:sldLayoutMk cId="0" sldId="2147483652"/>
          </pc:sldLayoutMkLst>
          <pc:spChg chg="add mod">
            <ac:chgData name="Giselda Pereira" userId="84baac11b4b5a78c" providerId="LiveId" clId="{E9DE6934-E929-441B-9218-51D173EE1756}" dt="2019-08-04T23:29:57.281" v="45" actId="1076"/>
            <ac:spMkLst>
              <pc:docMk/>
              <pc:sldMasterMk cId="0" sldId="2147483666"/>
              <pc:sldLayoutMk cId="0" sldId="2147483652"/>
              <ac:spMk id="11" creationId="{FEDDDBA9-024E-4ADE-964C-6D8403B1A079}"/>
            </ac:spMkLst>
          </pc:spChg>
          <pc:spChg chg="del">
            <ac:chgData name="Giselda Pereira" userId="84baac11b4b5a78c" providerId="LiveId" clId="{E9DE6934-E929-441B-9218-51D173EE1756}" dt="2019-08-04T23:29:53.869" v="44" actId="478"/>
            <ac:spMkLst>
              <pc:docMk/>
              <pc:sldMasterMk cId="0" sldId="2147483666"/>
              <pc:sldLayoutMk cId="0" sldId="2147483652"/>
              <ac:spMk id="48" creationId="{00000000-0000-0000-0000-000000000000}"/>
            </ac:spMkLst>
          </pc:spChg>
        </pc:sldLayoutChg>
        <pc:sldLayoutChg chg="modSp">
          <pc:chgData name="Giselda Pereira" userId="84baac11b4b5a78c" providerId="LiveId" clId="{E9DE6934-E929-441B-9218-51D173EE1756}" dt="2019-08-04T23:30:12.665" v="85" actId="20577"/>
          <pc:sldLayoutMkLst>
            <pc:docMk/>
            <pc:sldMasterMk cId="0" sldId="2147483666"/>
            <pc:sldLayoutMk cId="0" sldId="2147483654"/>
          </pc:sldLayoutMkLst>
          <pc:spChg chg="mod">
            <ac:chgData name="Giselda Pereira" userId="84baac11b4b5a78c" providerId="LiveId" clId="{E9DE6934-E929-441B-9218-51D173EE1756}" dt="2019-08-04T23:30:12.665" v="85" actId="20577"/>
            <ac:spMkLst>
              <pc:docMk/>
              <pc:sldMasterMk cId="0" sldId="2147483666"/>
              <pc:sldLayoutMk cId="0" sldId="2147483654"/>
              <ac:spMk id="68" creationId="{00000000-0000-0000-0000-000000000000}"/>
            </ac:spMkLst>
          </pc:spChg>
        </pc:sldLayoutChg>
        <pc:sldLayoutChg chg="modSp">
          <pc:chgData name="Giselda Pereira" userId="84baac11b4b5a78c" providerId="LiveId" clId="{E9DE6934-E929-441B-9218-51D173EE1756}" dt="2019-08-04T23:30:25.402" v="115" actId="20577"/>
          <pc:sldLayoutMkLst>
            <pc:docMk/>
            <pc:sldMasterMk cId="0" sldId="2147483666"/>
            <pc:sldLayoutMk cId="0" sldId="2147483655"/>
          </pc:sldLayoutMkLst>
          <pc:spChg chg="mod">
            <ac:chgData name="Giselda Pereira" userId="84baac11b4b5a78c" providerId="LiveId" clId="{E9DE6934-E929-441B-9218-51D173EE1756}" dt="2019-08-04T23:30:25.402" v="115" actId="20577"/>
            <ac:spMkLst>
              <pc:docMk/>
              <pc:sldMasterMk cId="0" sldId="2147483666"/>
              <pc:sldLayoutMk cId="0" sldId="2147483655"/>
              <ac:spMk id="77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027F2-74B8-40AA-AD63-01359407DE9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5E470F5-EC92-44C7-BBB8-3DFC56CF0E11}">
      <dgm:prSet/>
      <dgm:spPr/>
      <dgm:t>
        <a:bodyPr/>
        <a:lstStyle/>
        <a:p>
          <a:pPr rtl="0"/>
          <a:r>
            <a:rPr lang="pt-BR" b="1" dirty="0"/>
            <a:t>Comunicação </a:t>
          </a:r>
          <a:r>
            <a:rPr lang="pt-BR" dirty="0"/>
            <a:t>é uma palavra derivada do termo latino "</a:t>
          </a:r>
          <a:r>
            <a:rPr lang="pt-BR" b="1" i="1" dirty="0" err="1"/>
            <a:t>communicare</a:t>
          </a:r>
          <a:r>
            <a:rPr lang="pt-BR" dirty="0"/>
            <a:t>", que significa </a:t>
          </a:r>
          <a:r>
            <a:rPr lang="pt-BR" b="1" dirty="0"/>
            <a:t>"partilhar, participar algo, tornar comum</a:t>
          </a:r>
          <a:r>
            <a:rPr lang="pt-BR" dirty="0"/>
            <a:t>".</a:t>
          </a:r>
        </a:p>
      </dgm:t>
    </dgm:pt>
    <dgm:pt modelId="{9A9C49E4-B4C0-40E7-BB2B-0101AFA7890B}" type="parTrans" cxnId="{81A1F741-7BCD-4FA3-B41C-2E9E63ACE295}">
      <dgm:prSet/>
      <dgm:spPr/>
      <dgm:t>
        <a:bodyPr/>
        <a:lstStyle/>
        <a:p>
          <a:endParaRPr lang="pt-BR"/>
        </a:p>
      </dgm:t>
    </dgm:pt>
    <dgm:pt modelId="{5E305671-4846-44A5-9873-73969B5DC27D}" type="sibTrans" cxnId="{81A1F741-7BCD-4FA3-B41C-2E9E63ACE295}">
      <dgm:prSet/>
      <dgm:spPr/>
      <dgm:t>
        <a:bodyPr/>
        <a:lstStyle/>
        <a:p>
          <a:endParaRPr lang="pt-BR"/>
        </a:p>
      </dgm:t>
    </dgm:pt>
    <dgm:pt modelId="{69BF9564-2862-4F32-A0BA-712D95B62B93}" type="pres">
      <dgm:prSet presAssocID="{A53027F2-74B8-40AA-AD63-01359407DE91}" presName="compositeShape" presStyleCnt="0">
        <dgm:presLayoutVars>
          <dgm:dir/>
          <dgm:resizeHandles/>
        </dgm:presLayoutVars>
      </dgm:prSet>
      <dgm:spPr/>
    </dgm:pt>
    <dgm:pt modelId="{011B6A8A-1181-4076-AE76-3AFF7C24EB09}" type="pres">
      <dgm:prSet presAssocID="{A53027F2-74B8-40AA-AD63-01359407DE91}" presName="pyramid" presStyleLbl="node1" presStyleIdx="0" presStyleCnt="1"/>
      <dgm:spPr/>
    </dgm:pt>
    <dgm:pt modelId="{CF7A485B-2428-4280-9661-7C2A93CC254B}" type="pres">
      <dgm:prSet presAssocID="{A53027F2-74B8-40AA-AD63-01359407DE91}" presName="theList" presStyleCnt="0"/>
      <dgm:spPr/>
    </dgm:pt>
    <dgm:pt modelId="{658C43E8-24EE-4420-803B-81C25AC055C2}" type="pres">
      <dgm:prSet presAssocID="{A5E470F5-EC92-44C7-BBB8-3DFC56CF0E11}" presName="aNode" presStyleLbl="fgAcc1" presStyleIdx="0" presStyleCnt="1" custScaleX="123543" custScaleY="121577">
        <dgm:presLayoutVars>
          <dgm:bulletEnabled val="1"/>
        </dgm:presLayoutVars>
      </dgm:prSet>
      <dgm:spPr/>
    </dgm:pt>
    <dgm:pt modelId="{670C4C30-6459-461D-A9D2-24500626CEEA}" type="pres">
      <dgm:prSet presAssocID="{A5E470F5-EC92-44C7-BBB8-3DFC56CF0E11}" presName="aSpace" presStyleCnt="0"/>
      <dgm:spPr/>
    </dgm:pt>
  </dgm:ptLst>
  <dgm:cxnLst>
    <dgm:cxn modelId="{5BFD4E5C-3446-46BC-88A9-98F6C16B8730}" type="presOf" srcId="{A53027F2-74B8-40AA-AD63-01359407DE91}" destId="{69BF9564-2862-4F32-A0BA-712D95B62B93}" srcOrd="0" destOrd="0" presId="urn:microsoft.com/office/officeart/2005/8/layout/pyramid2"/>
    <dgm:cxn modelId="{81A1F741-7BCD-4FA3-B41C-2E9E63ACE295}" srcId="{A53027F2-74B8-40AA-AD63-01359407DE91}" destId="{A5E470F5-EC92-44C7-BBB8-3DFC56CF0E11}" srcOrd="0" destOrd="0" parTransId="{9A9C49E4-B4C0-40E7-BB2B-0101AFA7890B}" sibTransId="{5E305671-4846-44A5-9873-73969B5DC27D}"/>
    <dgm:cxn modelId="{8B7E6DA3-3B01-4907-A456-E658C0B4A1EF}" type="presOf" srcId="{A5E470F5-EC92-44C7-BBB8-3DFC56CF0E11}" destId="{658C43E8-24EE-4420-803B-81C25AC055C2}" srcOrd="0" destOrd="0" presId="urn:microsoft.com/office/officeart/2005/8/layout/pyramid2"/>
    <dgm:cxn modelId="{6245DF10-1297-4665-B14D-7B2A68E1D374}" type="presParOf" srcId="{69BF9564-2862-4F32-A0BA-712D95B62B93}" destId="{011B6A8A-1181-4076-AE76-3AFF7C24EB09}" srcOrd="0" destOrd="0" presId="urn:microsoft.com/office/officeart/2005/8/layout/pyramid2"/>
    <dgm:cxn modelId="{62885195-E851-4568-B792-C8D00F649E3C}" type="presParOf" srcId="{69BF9564-2862-4F32-A0BA-712D95B62B93}" destId="{CF7A485B-2428-4280-9661-7C2A93CC254B}" srcOrd="1" destOrd="0" presId="urn:microsoft.com/office/officeart/2005/8/layout/pyramid2"/>
    <dgm:cxn modelId="{03E1B9C9-2E56-4945-841E-9B0E7689512D}" type="presParOf" srcId="{CF7A485B-2428-4280-9661-7C2A93CC254B}" destId="{658C43E8-24EE-4420-803B-81C25AC055C2}" srcOrd="0" destOrd="0" presId="urn:microsoft.com/office/officeart/2005/8/layout/pyramid2"/>
    <dgm:cxn modelId="{9DADF1B3-95DA-4BC6-A81D-D4B1BDBB6898}" type="presParOf" srcId="{CF7A485B-2428-4280-9661-7C2A93CC254B}" destId="{670C4C30-6459-461D-A9D2-24500626CEEA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2EB60-226B-46EF-9AD2-07DA9E88D1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637D346-6269-47B4-8C18-1A4F6BE1A46B}">
      <dgm:prSet/>
      <dgm:spPr/>
      <dgm:t>
        <a:bodyPr/>
        <a:lstStyle/>
        <a:p>
          <a:pPr rtl="0"/>
          <a:r>
            <a:rPr lang="pt-BR" dirty="0">
              <a:solidFill>
                <a:schemeClr val="tx1"/>
              </a:solidFill>
            </a:rPr>
            <a:t>É a </a:t>
          </a:r>
          <a:r>
            <a:rPr lang="pt-BR" b="1" dirty="0">
              <a:solidFill>
                <a:schemeClr val="tx1"/>
              </a:solidFill>
            </a:rPr>
            <a:t>troca de informações </a:t>
          </a:r>
          <a:r>
            <a:rPr lang="pt-BR" dirty="0">
              <a:solidFill>
                <a:schemeClr val="tx1"/>
              </a:solidFill>
            </a:rPr>
            <a:t>entre indivíduos, podendo ser transmitida através da fala, escrita, telefone, internet, etc.</a:t>
          </a:r>
        </a:p>
      </dgm:t>
    </dgm:pt>
    <dgm:pt modelId="{639F8888-4915-4263-9811-286CDBEDA4D8}" type="parTrans" cxnId="{D45B0616-B327-4DBA-BAC0-EA5052FD2751}">
      <dgm:prSet/>
      <dgm:spPr/>
      <dgm:t>
        <a:bodyPr/>
        <a:lstStyle/>
        <a:p>
          <a:endParaRPr lang="pt-BR"/>
        </a:p>
      </dgm:t>
    </dgm:pt>
    <dgm:pt modelId="{DD335693-DD16-4BD3-A79D-2AFB67362C4E}" type="sibTrans" cxnId="{D45B0616-B327-4DBA-BAC0-EA5052FD2751}">
      <dgm:prSet/>
      <dgm:spPr/>
      <dgm:t>
        <a:bodyPr/>
        <a:lstStyle/>
        <a:p>
          <a:endParaRPr lang="pt-BR"/>
        </a:p>
      </dgm:t>
    </dgm:pt>
    <dgm:pt modelId="{7B252F26-8DBA-46E8-92B9-B5F7C82C1E47}" type="pres">
      <dgm:prSet presAssocID="{39D2EB60-226B-46EF-9AD2-07DA9E88D19F}" presName="Name0" presStyleCnt="0">
        <dgm:presLayoutVars>
          <dgm:dir/>
          <dgm:resizeHandles val="exact"/>
        </dgm:presLayoutVars>
      </dgm:prSet>
      <dgm:spPr/>
    </dgm:pt>
    <dgm:pt modelId="{CAB85F73-36D0-4D34-AD63-98A0E0DC7CE2}" type="pres">
      <dgm:prSet presAssocID="{F637D346-6269-47B4-8C18-1A4F6BE1A46B}" presName="node" presStyleLbl="node1" presStyleIdx="0" presStyleCnt="1">
        <dgm:presLayoutVars>
          <dgm:bulletEnabled val="1"/>
        </dgm:presLayoutVars>
      </dgm:prSet>
      <dgm:spPr/>
    </dgm:pt>
  </dgm:ptLst>
  <dgm:cxnLst>
    <dgm:cxn modelId="{D45B0616-B327-4DBA-BAC0-EA5052FD2751}" srcId="{39D2EB60-226B-46EF-9AD2-07DA9E88D19F}" destId="{F637D346-6269-47B4-8C18-1A4F6BE1A46B}" srcOrd="0" destOrd="0" parTransId="{639F8888-4915-4263-9811-286CDBEDA4D8}" sibTransId="{DD335693-DD16-4BD3-A79D-2AFB67362C4E}"/>
    <dgm:cxn modelId="{B9A43CAA-4259-419D-9164-D6157E5227C9}" type="presOf" srcId="{39D2EB60-226B-46EF-9AD2-07DA9E88D19F}" destId="{7B252F26-8DBA-46E8-92B9-B5F7C82C1E47}" srcOrd="0" destOrd="0" presId="urn:microsoft.com/office/officeart/2005/8/layout/process1"/>
    <dgm:cxn modelId="{282FEFE7-DEDC-4DF3-893E-7FAA0AA48B26}" type="presOf" srcId="{F637D346-6269-47B4-8C18-1A4F6BE1A46B}" destId="{CAB85F73-36D0-4D34-AD63-98A0E0DC7CE2}" srcOrd="0" destOrd="0" presId="urn:microsoft.com/office/officeart/2005/8/layout/process1"/>
    <dgm:cxn modelId="{44E70BDF-A666-4288-8282-DF15CB100D69}" type="presParOf" srcId="{7B252F26-8DBA-46E8-92B9-B5F7C82C1E47}" destId="{CAB85F73-36D0-4D34-AD63-98A0E0DC7CE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B6A8A-1181-4076-AE76-3AFF7C24EB09}">
      <dsp:nvSpPr>
        <dsp:cNvPr id="0" name=""/>
        <dsp:cNvSpPr/>
      </dsp:nvSpPr>
      <dsp:spPr>
        <a:xfrm>
          <a:off x="1111624" y="0"/>
          <a:ext cx="3960440" cy="39604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C43E8-24EE-4420-803B-81C25AC055C2}">
      <dsp:nvSpPr>
        <dsp:cNvPr id="0" name=""/>
        <dsp:cNvSpPr/>
      </dsp:nvSpPr>
      <dsp:spPr>
        <a:xfrm>
          <a:off x="2788812" y="397579"/>
          <a:ext cx="3180350" cy="28701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Comunicação </a:t>
          </a:r>
          <a:r>
            <a:rPr lang="pt-BR" sz="2200" kern="1200" dirty="0"/>
            <a:t>é uma palavra derivada do termo latino "</a:t>
          </a:r>
          <a:r>
            <a:rPr lang="pt-BR" sz="2200" b="1" i="1" kern="1200" dirty="0" err="1"/>
            <a:t>communicare</a:t>
          </a:r>
          <a:r>
            <a:rPr lang="pt-BR" sz="2200" kern="1200" dirty="0"/>
            <a:t>", que significa </a:t>
          </a:r>
          <a:r>
            <a:rPr lang="pt-BR" sz="2200" b="1" kern="1200" dirty="0"/>
            <a:t>"partilhar, participar algo, tornar comum</a:t>
          </a:r>
          <a:r>
            <a:rPr lang="pt-BR" sz="2200" kern="1200" dirty="0"/>
            <a:t>".</a:t>
          </a:r>
        </a:p>
      </dsp:txBody>
      <dsp:txXfrm>
        <a:off x="2928923" y="537690"/>
        <a:ext cx="2900128" cy="2589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5F73-36D0-4D34-AD63-98A0E0DC7CE2}">
      <dsp:nvSpPr>
        <dsp:cNvPr id="0" name=""/>
        <dsp:cNvSpPr/>
      </dsp:nvSpPr>
      <dsp:spPr>
        <a:xfrm>
          <a:off x="3348" y="0"/>
          <a:ext cx="6851302" cy="2243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chemeClr val="tx1"/>
              </a:solidFill>
            </a:rPr>
            <a:t>É a </a:t>
          </a:r>
          <a:r>
            <a:rPr lang="pt-BR" sz="3500" b="1" kern="1200" dirty="0">
              <a:solidFill>
                <a:schemeClr val="tx1"/>
              </a:solidFill>
            </a:rPr>
            <a:t>troca de informações </a:t>
          </a:r>
          <a:r>
            <a:rPr lang="pt-BR" sz="3500" kern="1200" dirty="0">
              <a:solidFill>
                <a:schemeClr val="tx1"/>
              </a:solidFill>
            </a:rPr>
            <a:t>entre indivíduos, podendo ser transmitida através da fala, escrita, telefone, internet, etc.</a:t>
          </a:r>
        </a:p>
      </dsp:txBody>
      <dsp:txXfrm>
        <a:off x="69047" y="65699"/>
        <a:ext cx="6719904" cy="211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043a6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043a6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59bce20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59bce20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59bce20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59bce20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59bce20e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59bce20e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811100" cy="5715000"/>
          </a:xfrm>
          <a:prstGeom prst="snip1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71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800" y="712650"/>
            <a:ext cx="3358276" cy="1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42650" y="3304225"/>
            <a:ext cx="39195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2"/>
          </p:nvPr>
        </p:nvSpPr>
        <p:spPr>
          <a:xfrm>
            <a:off x="308850" y="4281850"/>
            <a:ext cx="39195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 idx="2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 idx="4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57996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4572000" y="5452500"/>
            <a:ext cx="4572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572000" y="5452500"/>
            <a:ext cx="4572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9975" y="-5825"/>
            <a:ext cx="45720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265500" y="3114526"/>
            <a:ext cx="4045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3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11700" y="41672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2438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Profa. Dra. Giselda F. Pereira</a:t>
            </a: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74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9458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20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77447"/>
            <a:ext cx="8147248" cy="2727689"/>
          </a:xfrm>
          <a:prstGeom prst="rect">
            <a:avLst/>
          </a:prstGeom>
        </p:spPr>
        <p:txBody>
          <a:bodyPr/>
          <a:lstStyle>
            <a:lvl1pPr marL="285739" indent="-285739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447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1_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9" y="216959"/>
            <a:ext cx="6491287" cy="84402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468313" y="5318125"/>
            <a:ext cx="2895600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Profª Giselda Fernanda Pereira</a:t>
            </a:r>
          </a:p>
          <a:p>
            <a:r>
              <a:rPr lang="pt-BR" altLang="pt-BR"/>
              <a:t>p</a:t>
            </a:r>
            <a:r>
              <a:rPr lang="pt-BR" altLang="pt-BR" noProof="1"/>
              <a:t>ereira.giselda@gmail.com</a:t>
            </a:r>
          </a:p>
        </p:txBody>
      </p:sp>
    </p:spTree>
    <p:extLst>
      <p:ext uri="{BB962C8B-B14F-4D97-AF65-F5344CB8AC3E}">
        <p14:creationId xmlns:p14="http://schemas.microsoft.com/office/powerpoint/2010/main" val="1957790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9" y="216959"/>
            <a:ext cx="6491287" cy="84402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468313" y="5318125"/>
            <a:ext cx="2895600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Profª Giselda Fernanda Pereira</a:t>
            </a:r>
          </a:p>
          <a:p>
            <a:r>
              <a:rPr lang="pt-BR" altLang="pt-BR"/>
              <a:t>p</a:t>
            </a:r>
            <a:r>
              <a:rPr lang="pt-BR" altLang="pt-BR" noProof="1"/>
              <a:t>ereira.giselda@gmail.com</a:t>
            </a:r>
          </a:p>
        </p:txBody>
      </p:sp>
    </p:spTree>
    <p:extLst>
      <p:ext uri="{BB962C8B-B14F-4D97-AF65-F5344CB8AC3E}">
        <p14:creationId xmlns:p14="http://schemas.microsoft.com/office/powerpoint/2010/main" val="2526920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963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" userDrawn="1">
  <p:cSld name="CUSTOM">
    <p:bg>
      <p:bgPr>
        <a:solidFill>
          <a:srgbClr val="F3F3F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4" name="Google Shape;24;p4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5452275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B859444A-85F0-4763-886E-5EBA2521AAF8}"/>
              </a:ext>
            </a:extLst>
          </p:cNvPr>
          <p:cNvSpPr txBox="1">
            <a:spLocks/>
          </p:cNvSpPr>
          <p:nvPr userDrawn="1"/>
        </p:nvSpPr>
        <p:spPr>
          <a:xfrm>
            <a:off x="55263" y="5423025"/>
            <a:ext cx="27768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Profa. Dra. Giselda F. Pereira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vo Slide " userDrawn="1">
  <p:cSld name="CUSTOM_2_1">
    <p:bg>
      <p:bgPr>
        <a:solidFill>
          <a:srgbClr val="F3F3F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362825" y="962850"/>
            <a:ext cx="572160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20;p3">
            <a:extLst>
              <a:ext uri="{FF2B5EF4-FFF2-40B4-BE49-F238E27FC236}">
                <a16:creationId xmlns:a16="http://schemas.microsoft.com/office/drawing/2014/main" id="{3777416A-6A83-4873-B284-0A150C66D676}"/>
              </a:ext>
            </a:extLst>
          </p:cNvPr>
          <p:cNvSpPr txBox="1">
            <a:spLocks/>
          </p:cNvSpPr>
          <p:nvPr userDrawn="1"/>
        </p:nvSpPr>
        <p:spPr>
          <a:xfrm>
            <a:off x="0" y="5423250"/>
            <a:ext cx="27768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Profa. Dra. Giselda F. Pereira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s" userDrawn="1">
  <p:cSld name="CUSTOM_1">
    <p:bg>
      <p:bgPr>
        <a:solidFill>
          <a:srgbClr val="F3F3F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42" name="Google Shape;42;p6"/>
          <p:cNvSpPr txBox="1"/>
          <p:nvPr/>
        </p:nvSpPr>
        <p:spPr>
          <a:xfrm>
            <a:off x="2637900" y="46800"/>
            <a:ext cx="3868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FFFFFF"/>
                </a:solidFill>
              </a:rPr>
              <a:t>Objetivos</a:t>
            </a:r>
            <a:r>
              <a:rPr lang="pt-BR" sz="2800">
                <a:solidFill>
                  <a:srgbClr val="FFFFFF"/>
                </a:solidFill>
              </a:rPr>
              <a:t>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04975" y="968700"/>
            <a:ext cx="58131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;p3">
            <a:extLst>
              <a:ext uri="{FF2B5EF4-FFF2-40B4-BE49-F238E27FC236}">
                <a16:creationId xmlns:a16="http://schemas.microsoft.com/office/drawing/2014/main" id="{FEDDDBA9-024E-4ADE-964C-6D8403B1A079}"/>
              </a:ext>
            </a:extLst>
          </p:cNvPr>
          <p:cNvSpPr txBox="1">
            <a:spLocks/>
          </p:cNvSpPr>
          <p:nvPr userDrawn="1"/>
        </p:nvSpPr>
        <p:spPr>
          <a:xfrm>
            <a:off x="55263" y="5427549"/>
            <a:ext cx="27768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Profa. Dra. Giselda F. Pereira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">
  <p:cSld name="CUSTOM_1_1_1">
    <p:bg>
      <p:bgPr>
        <a:solidFill>
          <a:srgbClr val="F3F3F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62" name="Google Shape;62;p8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572000" y="5452500"/>
            <a:ext cx="4572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2637900" y="46800"/>
            <a:ext cx="3868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FFFFFF"/>
                </a:solidFill>
              </a:rPr>
              <a:t>Tópicos   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04975" y="968700"/>
            <a:ext cx="58131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 hasCustomPrompt="1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Profa. Dra. Giselda F. Pereira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ências ">
  <p:cSld name="CUSTOM_1_1_1_1"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545200" y="925875"/>
            <a:ext cx="80385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 idx="2" hasCustomPrompt="1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Profa. Dra. Giselda F. Pereira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3"/>
          </p:nvPr>
        </p:nvSpPr>
        <p:spPr>
          <a:xfrm>
            <a:off x="490975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04975" y="968700"/>
            <a:ext cx="58131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800">
          <p15:clr>
            <a:srgbClr val="FA7B17"/>
          </p15:clr>
        </p15:guide>
        <p15:guide id="3" pos="1417">
          <p15:clr>
            <a:srgbClr val="FA7B17"/>
          </p15:clr>
        </p15:guide>
        <p15:guide id="4" pos="2149">
          <p15:clr>
            <a:srgbClr val="FA7B17"/>
          </p15:clr>
        </p15:guide>
        <p15:guide id="5" pos="196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">
  <p:cSld name="TITLE_AND_BODY_1">
    <p:bg>
      <p:bgPr>
        <a:solidFill>
          <a:srgbClr val="F3F3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 idx="2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457375" y="1044900"/>
            <a:ext cx="56607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800">
          <p15:clr>
            <a:srgbClr val="FA7B17"/>
          </p15:clr>
        </p15:guide>
        <p15:guide id="3" pos="1417">
          <p15:clr>
            <a:srgbClr val="FA7B17"/>
          </p15:clr>
        </p15:guide>
        <p15:guide id="4" pos="2149">
          <p15:clr>
            <a:srgbClr val="FA7B17"/>
          </p15:clr>
        </p15:guide>
        <p15:guide id="5" pos="19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51372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raiva.com.br/a-linguagem-corporal-no-trabalho-como-causar-uma-boa-impressao-e-se-destacar-na-carreira-4884622.html?mi=VITRINECHAORDIC_ultimatebuy_product_4884622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99475" y="3091788"/>
            <a:ext cx="35448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Aspectos da Comunicação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2"/>
          </p:nvPr>
        </p:nvSpPr>
        <p:spPr>
          <a:xfrm>
            <a:off x="720025" y="4357113"/>
            <a:ext cx="35037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Profa. Dra. Giselda F. Pereira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436" y="132867"/>
            <a:ext cx="2776800" cy="3213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pt-BR" sz="2667" b="1" dirty="0">
                <a:solidFill>
                  <a:schemeClr val="bg1"/>
                </a:solidFill>
              </a:rPr>
              <a:t>Comunicação</a:t>
            </a: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789521"/>
              </p:ext>
            </p:extLst>
          </p:nvPr>
        </p:nvGraphicFramePr>
        <p:xfrm>
          <a:off x="854363" y="1735931"/>
          <a:ext cx="6858000" cy="224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25AF8F7B-FBBD-413C-A449-8F75CE2A41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9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2"/>
          <p:cNvGrpSpPr>
            <a:grpSpLocks noChangeAspect="1"/>
          </p:cNvGrpSpPr>
          <p:nvPr/>
        </p:nvGrpSpPr>
        <p:grpSpPr bwMode="auto">
          <a:xfrm>
            <a:off x="960582" y="1011539"/>
            <a:ext cx="6831864" cy="4132765"/>
            <a:chOff x="266" y="563"/>
            <a:chExt cx="5184" cy="3139"/>
          </a:xfrm>
        </p:grpSpPr>
        <p:sp>
          <p:nvSpPr>
            <p:cNvPr id="4" name="_s4100"/>
            <p:cNvSpPr>
              <a:spLocks noChangeShapeType="1"/>
            </p:cNvSpPr>
            <p:nvPr/>
          </p:nvSpPr>
          <p:spPr bwMode="auto">
            <a:xfrm flipH="1" flipV="1">
              <a:off x="2444" y="1198"/>
              <a:ext cx="345" cy="7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5" name="_s4101"/>
            <p:cNvSpPr>
              <a:spLocks noChangeArrowheads="1"/>
            </p:cNvSpPr>
            <p:nvPr/>
          </p:nvSpPr>
          <p:spPr bwMode="auto">
            <a:xfrm>
              <a:off x="2206" y="877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 dirty="0">
                  <a:solidFill>
                    <a:schemeClr val="tx1"/>
                  </a:solidFill>
                  <a:latin typeface="Arial" panose="020B0604020202020204" pitchFamily="34" charset="0"/>
                </a:rPr>
                <a:t>Sociologia</a:t>
              </a:r>
            </a:p>
          </p:txBody>
        </p:sp>
        <p:sp>
          <p:nvSpPr>
            <p:cNvPr id="6" name="_s4102"/>
            <p:cNvSpPr>
              <a:spLocks noChangeShapeType="1"/>
            </p:cNvSpPr>
            <p:nvPr/>
          </p:nvSpPr>
          <p:spPr bwMode="auto">
            <a:xfrm flipH="1" flipV="1">
              <a:off x="2100" y="1448"/>
              <a:ext cx="633" cy="5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7" name="_s4103"/>
            <p:cNvSpPr>
              <a:spLocks noChangeArrowheads="1"/>
            </p:cNvSpPr>
            <p:nvPr/>
          </p:nvSpPr>
          <p:spPr bwMode="auto">
            <a:xfrm>
              <a:off x="1806" y="1168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Política</a:t>
              </a:r>
            </a:p>
          </p:txBody>
        </p:sp>
        <p:sp>
          <p:nvSpPr>
            <p:cNvPr id="8" name="_s4104"/>
            <p:cNvSpPr>
              <a:spLocks noChangeShapeType="1"/>
            </p:cNvSpPr>
            <p:nvPr/>
          </p:nvSpPr>
          <p:spPr bwMode="auto">
            <a:xfrm flipH="1" flipV="1">
              <a:off x="1888" y="1816"/>
              <a:ext cx="811" cy="26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9" name="_s4105"/>
            <p:cNvSpPr>
              <a:spLocks noChangeArrowheads="1"/>
            </p:cNvSpPr>
            <p:nvPr/>
          </p:nvSpPr>
          <p:spPr bwMode="auto">
            <a:xfrm>
              <a:off x="1559" y="1597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Matemática</a:t>
              </a:r>
            </a:p>
          </p:txBody>
        </p:sp>
        <p:sp>
          <p:nvSpPr>
            <p:cNvPr id="10" name="_s4106"/>
            <p:cNvSpPr>
              <a:spLocks noChangeShapeType="1"/>
            </p:cNvSpPr>
            <p:nvPr/>
          </p:nvSpPr>
          <p:spPr bwMode="auto">
            <a:xfrm flipH="1">
              <a:off x="1844" y="2150"/>
              <a:ext cx="848" cy="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11" name="_s4107"/>
            <p:cNvSpPr>
              <a:spLocks noChangeArrowheads="1"/>
            </p:cNvSpPr>
            <p:nvPr/>
          </p:nvSpPr>
          <p:spPr bwMode="auto">
            <a:xfrm>
              <a:off x="1508" y="2089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Letras</a:t>
              </a:r>
            </a:p>
          </p:txBody>
        </p:sp>
        <p:sp>
          <p:nvSpPr>
            <p:cNvPr id="12" name="_s4108"/>
            <p:cNvSpPr>
              <a:spLocks noChangeShapeType="1"/>
            </p:cNvSpPr>
            <p:nvPr/>
          </p:nvSpPr>
          <p:spPr bwMode="auto">
            <a:xfrm flipH="1">
              <a:off x="1975" y="2216"/>
              <a:ext cx="739" cy="4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13" name="_s4109"/>
            <p:cNvSpPr>
              <a:spLocks noChangeArrowheads="1"/>
            </p:cNvSpPr>
            <p:nvPr/>
          </p:nvSpPr>
          <p:spPr bwMode="auto">
            <a:xfrm>
              <a:off x="1661" y="2559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História</a:t>
              </a:r>
            </a:p>
          </p:txBody>
        </p:sp>
        <p:sp>
          <p:nvSpPr>
            <p:cNvPr id="14" name="_s4110"/>
            <p:cNvSpPr>
              <a:spLocks noChangeShapeType="1"/>
            </p:cNvSpPr>
            <p:nvPr/>
          </p:nvSpPr>
          <p:spPr bwMode="auto">
            <a:xfrm flipH="1">
              <a:off x="2259" y="2268"/>
              <a:ext cx="502" cy="68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15" name="_s4111"/>
            <p:cNvSpPr>
              <a:spLocks noChangeArrowheads="1"/>
            </p:cNvSpPr>
            <p:nvPr/>
          </p:nvSpPr>
          <p:spPr bwMode="auto">
            <a:xfrm>
              <a:off x="1992" y="2927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Geografia</a:t>
              </a:r>
            </a:p>
          </p:txBody>
        </p:sp>
        <p:sp>
          <p:nvSpPr>
            <p:cNvPr id="16" name="_s4112"/>
            <p:cNvSpPr>
              <a:spLocks noChangeShapeType="1"/>
            </p:cNvSpPr>
            <p:nvPr/>
          </p:nvSpPr>
          <p:spPr bwMode="auto">
            <a:xfrm flipH="1">
              <a:off x="2647" y="2296"/>
              <a:ext cx="178" cy="83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17" name="_s4113"/>
            <p:cNvSpPr>
              <a:spLocks noChangeArrowheads="1"/>
            </p:cNvSpPr>
            <p:nvPr/>
          </p:nvSpPr>
          <p:spPr bwMode="auto">
            <a:xfrm>
              <a:off x="2444" y="3128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Filosofia</a:t>
              </a:r>
            </a:p>
          </p:txBody>
        </p:sp>
        <p:sp>
          <p:nvSpPr>
            <p:cNvPr id="18" name="_s4114"/>
            <p:cNvSpPr>
              <a:spLocks noChangeShapeType="1"/>
            </p:cNvSpPr>
            <p:nvPr/>
          </p:nvSpPr>
          <p:spPr bwMode="auto">
            <a:xfrm>
              <a:off x="2895" y="2295"/>
              <a:ext cx="176" cy="83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19" name="_s4115"/>
            <p:cNvSpPr>
              <a:spLocks noChangeArrowheads="1"/>
            </p:cNvSpPr>
            <p:nvPr/>
          </p:nvSpPr>
          <p:spPr bwMode="auto">
            <a:xfrm>
              <a:off x="2939" y="3128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Etnologia</a:t>
              </a:r>
            </a:p>
          </p:txBody>
        </p:sp>
        <p:sp>
          <p:nvSpPr>
            <p:cNvPr id="20" name="_s4116"/>
            <p:cNvSpPr>
              <a:spLocks noChangeShapeType="1"/>
            </p:cNvSpPr>
            <p:nvPr/>
          </p:nvSpPr>
          <p:spPr bwMode="auto">
            <a:xfrm>
              <a:off x="2958" y="2266"/>
              <a:ext cx="501" cy="6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21" name="_s4117"/>
            <p:cNvSpPr>
              <a:spLocks noChangeArrowheads="1"/>
            </p:cNvSpPr>
            <p:nvPr/>
          </p:nvSpPr>
          <p:spPr bwMode="auto">
            <a:xfrm>
              <a:off x="3391" y="2926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Educação</a:t>
              </a:r>
            </a:p>
          </p:txBody>
        </p:sp>
        <p:sp>
          <p:nvSpPr>
            <p:cNvPr id="22" name="_s4118"/>
            <p:cNvSpPr>
              <a:spLocks noChangeShapeType="1"/>
            </p:cNvSpPr>
            <p:nvPr/>
          </p:nvSpPr>
          <p:spPr bwMode="auto">
            <a:xfrm>
              <a:off x="3004" y="2214"/>
              <a:ext cx="739" cy="4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23" name="_s4119"/>
            <p:cNvSpPr>
              <a:spLocks noChangeArrowheads="1"/>
            </p:cNvSpPr>
            <p:nvPr/>
          </p:nvSpPr>
          <p:spPr bwMode="auto">
            <a:xfrm>
              <a:off x="3722" y="2558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Economia</a:t>
              </a:r>
            </a:p>
          </p:txBody>
        </p:sp>
        <p:sp>
          <p:nvSpPr>
            <p:cNvPr id="24" name="_s4120"/>
            <p:cNvSpPr>
              <a:spLocks noChangeShapeType="1"/>
            </p:cNvSpPr>
            <p:nvPr/>
          </p:nvSpPr>
          <p:spPr bwMode="auto">
            <a:xfrm>
              <a:off x="3025" y="2148"/>
              <a:ext cx="849" cy="8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25" name="_s4121"/>
            <p:cNvSpPr>
              <a:spLocks noChangeArrowheads="1"/>
            </p:cNvSpPr>
            <p:nvPr/>
          </p:nvSpPr>
          <p:spPr bwMode="auto">
            <a:xfrm>
              <a:off x="3874" y="2087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Direito</a:t>
              </a:r>
            </a:p>
          </p:txBody>
        </p:sp>
        <p:sp>
          <p:nvSpPr>
            <p:cNvPr id="26" name="_s4122"/>
            <p:cNvSpPr>
              <a:spLocks noChangeShapeType="1"/>
            </p:cNvSpPr>
            <p:nvPr/>
          </p:nvSpPr>
          <p:spPr bwMode="auto">
            <a:xfrm flipV="1">
              <a:off x="3017" y="1815"/>
              <a:ext cx="812" cy="26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27" name="_s4123"/>
            <p:cNvSpPr>
              <a:spLocks noChangeArrowheads="1"/>
            </p:cNvSpPr>
            <p:nvPr/>
          </p:nvSpPr>
          <p:spPr bwMode="auto">
            <a:xfrm>
              <a:off x="3822" y="1595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Cibernética</a:t>
              </a:r>
            </a:p>
          </p:txBody>
        </p:sp>
        <p:sp>
          <p:nvSpPr>
            <p:cNvPr id="28" name="_s4124"/>
            <p:cNvSpPr>
              <a:spLocks noChangeShapeType="1"/>
            </p:cNvSpPr>
            <p:nvPr/>
          </p:nvSpPr>
          <p:spPr bwMode="auto">
            <a:xfrm flipV="1">
              <a:off x="2982" y="1448"/>
              <a:ext cx="635" cy="57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29" name="_s4125"/>
            <p:cNvSpPr>
              <a:spLocks noChangeArrowheads="1"/>
            </p:cNvSpPr>
            <p:nvPr/>
          </p:nvSpPr>
          <p:spPr bwMode="auto">
            <a:xfrm>
              <a:off x="3574" y="1167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Biologia</a:t>
              </a:r>
            </a:p>
          </p:txBody>
        </p:sp>
        <p:sp>
          <p:nvSpPr>
            <p:cNvPr id="30" name="_s4126"/>
            <p:cNvSpPr>
              <a:spLocks noChangeShapeType="1"/>
            </p:cNvSpPr>
            <p:nvPr/>
          </p:nvSpPr>
          <p:spPr bwMode="auto">
            <a:xfrm flipV="1">
              <a:off x="2926" y="1199"/>
              <a:ext cx="347" cy="7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31" name="_s4127"/>
            <p:cNvSpPr>
              <a:spLocks noChangeArrowheads="1"/>
            </p:cNvSpPr>
            <p:nvPr/>
          </p:nvSpPr>
          <p:spPr bwMode="auto">
            <a:xfrm>
              <a:off x="3174" y="877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Administração</a:t>
              </a:r>
            </a:p>
          </p:txBody>
        </p:sp>
        <p:sp>
          <p:nvSpPr>
            <p:cNvPr id="468992" name="_s4128"/>
            <p:cNvSpPr>
              <a:spLocks noChangeShapeType="1"/>
            </p:cNvSpPr>
            <p:nvPr/>
          </p:nvSpPr>
          <p:spPr bwMode="auto">
            <a:xfrm flipV="1">
              <a:off x="2858" y="1111"/>
              <a:ext cx="0" cy="8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 sz="1167"/>
            </a:p>
          </p:txBody>
        </p:sp>
        <p:sp>
          <p:nvSpPr>
            <p:cNvPr id="468993" name="_s4129"/>
            <p:cNvSpPr>
              <a:spLocks noChangeArrowheads="1"/>
            </p:cNvSpPr>
            <p:nvPr/>
          </p:nvSpPr>
          <p:spPr bwMode="auto">
            <a:xfrm>
              <a:off x="2690" y="775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1250">
                  <a:solidFill>
                    <a:schemeClr val="tx1"/>
                  </a:solidFill>
                  <a:latin typeface="Arial" panose="020B0604020202020204" pitchFamily="34" charset="0"/>
                </a:rPr>
                <a:t>Arte</a:t>
              </a:r>
            </a:p>
          </p:txBody>
        </p:sp>
        <p:sp>
          <p:nvSpPr>
            <p:cNvPr id="468994" name="_s4130"/>
            <p:cNvSpPr>
              <a:spLocks noChangeArrowheads="1"/>
            </p:cNvSpPr>
            <p:nvPr/>
          </p:nvSpPr>
          <p:spPr bwMode="auto">
            <a:xfrm>
              <a:off x="2690" y="1965"/>
              <a:ext cx="336" cy="3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z="1000" extrusionH="174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pt-BR" altLang="pt-BR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Comunicação</a:t>
              </a:r>
            </a:p>
          </p:txBody>
        </p:sp>
      </p:grp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66F30182-27B4-41E9-910D-D5A3AA538E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3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218F6BE-4448-4AFA-961F-5EDC05C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CD8B8D5-3697-494A-B26D-D70FCAE4C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85D8F40-6C88-4280-908A-0CA23AE5EEC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2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211627" y="1417340"/>
            <a:ext cx="6789373" cy="168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333" dirty="0"/>
              <a:t>Se as </a:t>
            </a:r>
            <a:r>
              <a:rPr lang="pt-BR" sz="3333" b="1" dirty="0"/>
              <a:t>competências técnicas dos candidatos não são testadas nem mesmo na entrevista ou nas dinâmicas</a:t>
            </a:r>
            <a:r>
              <a:rPr lang="pt-BR" sz="3333" dirty="0"/>
              <a:t>, o que </a:t>
            </a:r>
            <a:r>
              <a:rPr lang="pt-BR" sz="3333" b="1" dirty="0">
                <a:solidFill>
                  <a:srgbClr val="0000FF"/>
                </a:solidFill>
              </a:rPr>
              <a:t>importante</a:t>
            </a:r>
            <a:r>
              <a:rPr lang="pt-BR" sz="3333" dirty="0"/>
              <a:t> que o candidato tenha.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099598-1B14-4F80-BC55-936D2D99FE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923637" y="1310554"/>
            <a:ext cx="6788150" cy="272891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Empresas deixam currículo de segundo plano e avaliam valores do candidato</a:t>
            </a:r>
          </a:p>
          <a:p>
            <a:pPr marL="0" indent="0">
              <a:buNone/>
            </a:pPr>
            <a:r>
              <a:rPr lang="pt-BR" dirty="0"/>
              <a:t>14/02/2016</a:t>
            </a:r>
          </a:p>
          <a:p>
            <a:pPr marL="0" indent="0">
              <a:buNone/>
            </a:pPr>
            <a:r>
              <a:rPr lang="pt-BR" dirty="0"/>
              <a:t>Adriana Fonseca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500" dirty="0"/>
              <a:t>http://classificados.folha.uol.com.br/empregos/2016/02/1739044-empresas-deixam-curriculo-em-segundo-plano-e-avaliam-valores-do-candidato.shtml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3CDC83-2C34-4DB6-B164-80FC7D8D61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21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526474" y="1113271"/>
            <a:ext cx="7140575" cy="2727325"/>
          </a:xfrm>
        </p:spPr>
        <p:txBody>
          <a:bodyPr/>
          <a:lstStyle/>
          <a:p>
            <a:r>
              <a:rPr lang="pt-BR" sz="2800" dirty="0"/>
              <a:t>Um currículo bem preenchido já não é mais cruel para quem procura emprego. </a:t>
            </a:r>
            <a:r>
              <a:rPr lang="pt-BR" sz="2800" b="1" dirty="0"/>
              <a:t>Empresas brasileiras têm aderido a um estilo de processo seletivo que prioriza a compatibilidade da companhia em vez da experiência técnica.</a:t>
            </a:r>
          </a:p>
        </p:txBody>
      </p:sp>
      <p:sp>
        <p:nvSpPr>
          <p:cNvPr id="3" name="Retângulo 2"/>
          <p:cNvSpPr/>
          <p:nvPr/>
        </p:nvSpPr>
        <p:spPr>
          <a:xfrm>
            <a:off x="971600" y="4957734"/>
            <a:ext cx="6000667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67" dirty="0">
                <a:latin typeface="Times New Roman" panose="02020603050405020304" pitchFamily="18" charset="0"/>
              </a:rPr>
              <a:t>http://classificados.folha.uol.com.br/empregos/2016/02/1739044-empresas-deixam-curriculo-em-segundo-plano-e-avaliam-valores-do-candidato.shtml</a:t>
            </a:r>
            <a:endParaRPr lang="pt-BR" sz="1167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E7726119-9390-40C0-9B18-F1F1753C62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2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452582" y="748145"/>
            <a:ext cx="7140575" cy="2727325"/>
          </a:xfrm>
        </p:spPr>
        <p:txBody>
          <a:bodyPr/>
          <a:lstStyle/>
          <a:p>
            <a:r>
              <a:rPr lang="pt-BR" sz="3200" dirty="0"/>
              <a:t>É o caso da </a:t>
            </a:r>
            <a:r>
              <a:rPr lang="pt-BR" sz="3200" dirty="0" err="1"/>
              <a:t>Kimberly</a:t>
            </a:r>
            <a:r>
              <a:rPr lang="pt-BR" sz="3200" dirty="0"/>
              <a:t>-Clark, fabricante de produtos de higiene. A empresa deixou de dar importância para o currículo dos jovens e </a:t>
            </a:r>
            <a:r>
              <a:rPr lang="pt-BR" sz="3200" b="1" dirty="0"/>
              <a:t>seleciona seus futuros estagiários por quesitos comportamentais.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911593" y="4837720"/>
            <a:ext cx="5940660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67" dirty="0">
                <a:latin typeface="Times New Roman" panose="02020603050405020304" pitchFamily="18" charset="0"/>
              </a:rPr>
              <a:t>http://classificados.folha.uol.com.br/empregos/2016/02/1739044-empresas-deixam-curriculo-em-segundo-plano-e-avaliam-valores-do-candidato.shtml</a:t>
            </a:r>
            <a:endParaRPr lang="pt-BR" sz="1167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A9C424CC-5D83-481B-A80B-C664195896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77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38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403725" y="1306513"/>
          <a:ext cx="4740275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áfico" r:id="rId3" imgW="10144077" imgH="5679345" progId="MSGraph.Chart.8">
                  <p:embed followColorScheme="full"/>
                </p:oleObj>
              </mc:Choice>
              <mc:Fallback>
                <p:oleObj name="Gráfico" r:id="rId3" imgW="10144077" imgH="5679345" progId="MSGraph.Chart.8">
                  <p:embed followColorScheme="full"/>
                  <p:pic>
                    <p:nvPicPr>
                      <p:cNvPr id="485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1306513"/>
                        <a:ext cx="4740275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2171734" y="1307066"/>
            <a:ext cx="4709583" cy="348878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67" b="1" dirty="0">
                <a:solidFill>
                  <a:srgbClr val="FFFF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Comunicação = Contexto + Conteúdo </a:t>
            </a:r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1331641" y="3577580"/>
            <a:ext cx="5700633" cy="81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altLang="pt-BR" sz="1167" b="1" dirty="0"/>
              <a:t>"</a:t>
            </a:r>
            <a:r>
              <a:rPr lang="pt-BR" altLang="pt-BR" sz="1167" b="1" noProof="1"/>
              <a:t>Pesquisas indicam que a decisão de não contratar um profissional é tomada nos primeiros 2 minutos da entrevista e a principal razão é a aparência", diz a </a:t>
            </a:r>
            <a:r>
              <a:rPr lang="pt-BR" altLang="pt-BR" sz="1167" b="1" i="1" noProof="1"/>
              <a:t>headhunter</a:t>
            </a:r>
            <a:r>
              <a:rPr lang="pt-BR" altLang="pt-BR" sz="1167" b="1" noProof="1"/>
              <a:t> Iêda Novais, diretora da Mariaca &amp; Associates, consultoria especializada</a:t>
            </a:r>
            <a:r>
              <a:rPr lang="pt-BR" altLang="pt-BR" sz="1167" b="1" dirty="0"/>
              <a:t> na contratação e recolocação de executivos.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EE2AC0FF-D6BF-433B-AB85-D68BE08D9F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0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853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917825"/>
            <a:ext cx="6788150" cy="601663"/>
          </a:xfrm>
        </p:spPr>
        <p:txBody>
          <a:bodyPr/>
          <a:lstStyle/>
          <a:p>
            <a:r>
              <a:rPr lang="pt-BR" sz="4000" dirty="0"/>
              <a:t>A </a:t>
            </a:r>
            <a:r>
              <a:rPr lang="pt-BR" sz="4000" b="1" dirty="0"/>
              <a:t>primeira impressão </a:t>
            </a:r>
            <a:r>
              <a:rPr lang="pt-BR" sz="4000" dirty="0"/>
              <a:t>é a que fica?</a:t>
            </a:r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1035917" y="1237320"/>
            <a:ext cx="7140793" cy="21002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67" dirty="0"/>
              <a:t> </a:t>
            </a:r>
            <a:r>
              <a:rPr lang="pt-BR" sz="3667" b="1" dirty="0"/>
              <a:t>Como se sair bem </a:t>
            </a:r>
            <a:r>
              <a:rPr lang="pt-BR" sz="3667" dirty="0"/>
              <a:t>quando o currículo pouco conta?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5252BE72-2BC9-487B-8954-B170B969041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65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777578" y="757267"/>
            <a:ext cx="7140793" cy="21002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</a:t>
            </a:r>
            <a:r>
              <a:rPr lang="pt-BR" b="1" dirty="0"/>
              <a:t>Pesquisa</a:t>
            </a:r>
          </a:p>
          <a:p>
            <a:pPr marL="0" indent="0">
              <a:buNone/>
            </a:pPr>
            <a:r>
              <a:rPr lang="pt-BR" dirty="0"/>
              <a:t>Descubra quais são os valores mais prezados pela empresa, como trabalho em equipe ou capacidade de liderança, e pense em formas de mostrar como suas conquistas profissionais se encaixam nesses quesitos.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971600" y="4957734"/>
            <a:ext cx="6000667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67" dirty="0">
                <a:latin typeface="Times New Roman" panose="02020603050405020304" pitchFamily="18" charset="0"/>
              </a:rPr>
              <a:t>http://classificados.folha.uol.com.br/empregos/2016/02/1739044-empresas-deixam-curriculo-em-segundo-plano-e-avaliam-valores-do-candidato.shtml</a:t>
            </a:r>
            <a:endParaRPr lang="pt-BR" sz="1167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803B72A2-AE3C-483B-B05A-066CC0C1F1E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3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Profa. Dra. Giselda F. Pereira</a:t>
            </a:r>
            <a:endParaRPr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311699" y="848627"/>
            <a:ext cx="7936373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Nessa unidade iremos abordar os conceitos de “</a:t>
            </a:r>
            <a:r>
              <a:rPr lang="pt-BR" b="1" dirty="0"/>
              <a:t>Comunicação</a:t>
            </a:r>
            <a:r>
              <a:rPr lang="pt-BR" dirty="0"/>
              <a:t>” e “</a:t>
            </a:r>
            <a:r>
              <a:rPr lang="pt-BR" b="1" dirty="0"/>
              <a:t>Expressão</a:t>
            </a:r>
            <a:r>
              <a:rPr lang="pt-BR" dirty="0"/>
              <a:t>” para, assim, pensarmos sobre a importância e os problemas do processo comunicativo.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Muitas pessoas da área de Tecnologia da Informação (TI) ainda não percebem a importância da Comunicação no desenvolvimento de seus projetos. Continuam a pensar que conhecer ferramentas e tecnologias é suficiente para ter sucesso no mercado de trabalho. 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Uma comunicação malsucedida pode comprometer um projeto ou o trabalho. É preciso preocuparmos com as barreiras da comunicação desde o uso de jargões técnicos  até a linguagem inadequada para um ambiente corporativo.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6988"/>
            <a:ext cx="5521325" cy="3179762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“VOCÊ CONTRATA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PESSOA PELA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SUA CAPACIDADE.</a:t>
            </a:r>
            <a:endParaRPr lang="pt-BR" altLang="pt-BR" b="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PROMOVE OU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DEMITE PELO SEU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COMPORTAMENTO”</a:t>
            </a:r>
          </a:p>
          <a:p>
            <a:pPr marL="0" indent="0" algn="ctr">
              <a:lnSpc>
                <a:spcPct val="90000"/>
              </a:lnSpc>
              <a:buNone/>
            </a:pPr>
            <a:endParaRPr lang="pt-BR" altLang="pt-BR" b="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sz="1167" dirty="0"/>
              <a:t>(Renato Munhoz da Rocha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sz="1167" dirty="0"/>
              <a:t>Revista </a:t>
            </a:r>
            <a:r>
              <a:rPr lang="pt-BR" altLang="pt-BR" sz="1167" i="1" dirty="0"/>
              <a:t>Você S.A</a:t>
            </a:r>
            <a:r>
              <a:rPr lang="pt-BR" altLang="pt-BR" sz="1167" dirty="0"/>
              <a:t> Outubro/98)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FDE27B0-CD9C-4647-A046-9299F0EE9B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80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659857" y="757267"/>
            <a:ext cx="7140793" cy="21002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</a:t>
            </a:r>
            <a:r>
              <a:rPr lang="pt-BR" b="1" dirty="0"/>
              <a:t>Perfil social</a:t>
            </a:r>
          </a:p>
          <a:p>
            <a:pPr marL="0" indent="0">
              <a:buNone/>
            </a:pPr>
            <a:r>
              <a:rPr lang="pt-BR" dirty="0"/>
              <a:t>Cuidado com seu comportamento digital. Os recrutadores observam seu perfil comportamental também pelo que você compartilha nas redes sociais. Evite declarações que podem ser mal </a:t>
            </a:r>
            <a:r>
              <a:rPr lang="pt-BR" sz="2800" dirty="0"/>
              <a:t>interpretadas</a:t>
            </a:r>
            <a:r>
              <a:rPr lang="pt-BR" dirty="0"/>
              <a:t> </a:t>
            </a:r>
            <a:r>
              <a:rPr lang="pt-BR" sz="2800" dirty="0"/>
              <a:t>e</a:t>
            </a:r>
            <a:r>
              <a:rPr lang="pt-BR" dirty="0"/>
              <a:t> </a:t>
            </a:r>
            <a:r>
              <a:rPr lang="pt-BR" sz="2800" dirty="0"/>
              <a:t>imagens</a:t>
            </a:r>
            <a:r>
              <a:rPr lang="pt-BR" dirty="0"/>
              <a:t> </a:t>
            </a:r>
            <a:r>
              <a:rPr lang="pt-BR" sz="2800" dirty="0"/>
              <a:t>de mau gosto.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71600" y="4957734"/>
            <a:ext cx="6000667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67" dirty="0">
                <a:latin typeface="Times New Roman" panose="02020603050405020304" pitchFamily="18" charset="0"/>
              </a:rPr>
              <a:t>http://classificados.folha.uol.com.br/empregos/2016/02/1739044-empresas-deixam-curriculo-em-segundo-plano-e-avaliam-valores-do-candidato.shtml</a:t>
            </a:r>
            <a:endParaRPr lang="pt-BR" sz="1167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A3BF986E-5229-4EE9-9E1F-11E2AC26590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7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971600" y="1057300"/>
            <a:ext cx="7140793" cy="21002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333" dirty="0"/>
              <a:t> </a:t>
            </a:r>
            <a:r>
              <a:rPr lang="pt-BR" sz="3333" b="1" dirty="0"/>
              <a:t>Primeira impressão</a:t>
            </a:r>
          </a:p>
          <a:p>
            <a:pPr marL="0" indent="0">
              <a:buNone/>
            </a:pPr>
            <a:r>
              <a:rPr lang="pt-BR" sz="3333" dirty="0"/>
              <a:t>Mostre que você respeita a cultura corporativa</a:t>
            </a:r>
            <a:r>
              <a:rPr lang="pt-BR" sz="3000" dirty="0"/>
              <a:t>. Se o ambiente da companhia é mais formal, seja também mais formal, desde a escolha da roupa à linguagem utilizada.</a:t>
            </a:r>
            <a:endParaRPr lang="pt-BR" sz="3333" dirty="0"/>
          </a:p>
        </p:txBody>
      </p:sp>
      <p:sp>
        <p:nvSpPr>
          <p:cNvPr id="5" name="Retângulo 4"/>
          <p:cNvSpPr/>
          <p:nvPr/>
        </p:nvSpPr>
        <p:spPr>
          <a:xfrm>
            <a:off x="971600" y="4957734"/>
            <a:ext cx="6000667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67" dirty="0">
                <a:latin typeface="Times New Roman" panose="02020603050405020304" pitchFamily="18" charset="0"/>
              </a:rPr>
              <a:t>http://classificados.folha.uol.com.br/empregos/2016/02/1739044-empresas-deixam-curriculo-em-segundo-plano-e-avaliam-valores-do-candidato.shtml</a:t>
            </a:r>
            <a:endParaRPr lang="pt-BR" sz="1167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A59F4FE9-2F9E-4419-BF41-E62229A11F0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73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54" y="1178494"/>
            <a:ext cx="4008871" cy="35392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051720" y="4717707"/>
            <a:ext cx="3810000" cy="4515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67" dirty="0"/>
              <a:t>Fonte da imagem: http://www.cpdec.com.br/tag/comunicacao-assertiva/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0A9340B-9266-4279-968F-B950618C75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47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 descr="https://sites.google.com/site/umnovoolharparaofuturo/_/rsrc/1378692130810/turma-1204-2013/cultur/girias-2-a51.jpg"/>
          <p:cNvSpPr>
            <a:spLocks noChangeAspect="1" noChangeArrowheads="1"/>
          </p:cNvSpPr>
          <p:nvPr/>
        </p:nvSpPr>
        <p:spPr bwMode="auto">
          <a:xfrm>
            <a:off x="891646" y="-120386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pt-BR" sz="1167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47" y="997293"/>
            <a:ext cx="2286254" cy="2400267"/>
          </a:xfrm>
          <a:prstGeom prst="rect">
            <a:avLst/>
          </a:prstGeom>
        </p:spPr>
      </p:pic>
      <p:sp>
        <p:nvSpPr>
          <p:cNvPr id="8" name="Balão de Fala: Oval 7"/>
          <p:cNvSpPr/>
          <p:nvPr/>
        </p:nvSpPr>
        <p:spPr>
          <a:xfrm>
            <a:off x="2891813" y="1777380"/>
            <a:ext cx="2760307" cy="1380153"/>
          </a:xfrm>
          <a:prstGeom prst="wedgeEllipseCallout">
            <a:avLst>
              <a:gd name="adj1" fmla="val -13335"/>
              <a:gd name="adj2" fmla="val 47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Pra mim fazer...</a:t>
            </a:r>
          </a:p>
        </p:txBody>
      </p:sp>
      <p:sp>
        <p:nvSpPr>
          <p:cNvPr id="9" name="Balão de Fala: Retângulo com Cantos Arredondados 8"/>
          <p:cNvSpPr/>
          <p:nvPr/>
        </p:nvSpPr>
        <p:spPr>
          <a:xfrm>
            <a:off x="932534" y="1080120"/>
            <a:ext cx="2400267" cy="877280"/>
          </a:xfrm>
          <a:prstGeom prst="wedgeRoundRectCallout">
            <a:avLst>
              <a:gd name="adj1" fmla="val -22009"/>
              <a:gd name="adj2" fmla="val 4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67" dirty="0">
                <a:latin typeface="Arial Black" panose="020B0A04020102020204" pitchFamily="34" charset="0"/>
              </a:rPr>
              <a:t>Vou estar saindo...</a:t>
            </a:r>
          </a:p>
        </p:txBody>
      </p:sp>
      <p:sp>
        <p:nvSpPr>
          <p:cNvPr id="10" name="Balão de Fala: Retângulo 9"/>
          <p:cNvSpPr/>
          <p:nvPr/>
        </p:nvSpPr>
        <p:spPr>
          <a:xfrm>
            <a:off x="5132738" y="4639109"/>
            <a:ext cx="3045663" cy="660073"/>
          </a:xfrm>
          <a:prstGeom prst="wedgeRectCallout">
            <a:avLst>
              <a:gd name="adj1" fmla="val -21268"/>
              <a:gd name="adj2" fmla="val 4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>
                <a:latin typeface="Arial" panose="020B0604020202020204" pitchFamily="34" charset="0"/>
                <a:cs typeface="Arial" panose="020B0604020202020204" pitchFamily="34" charset="0"/>
              </a:rPr>
              <a:t>Fazem 3 anos...</a:t>
            </a:r>
          </a:p>
        </p:txBody>
      </p:sp>
      <p:sp>
        <p:nvSpPr>
          <p:cNvPr id="11" name="Balão de Pensamento: Nuvem 10"/>
          <p:cNvSpPr/>
          <p:nvPr/>
        </p:nvSpPr>
        <p:spPr>
          <a:xfrm>
            <a:off x="3332801" y="3506090"/>
            <a:ext cx="3399439" cy="1260140"/>
          </a:xfrm>
          <a:prstGeom prst="cloudCallout">
            <a:avLst>
              <a:gd name="adj1" fmla="val -38894"/>
              <a:gd name="adj2" fmla="val 16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67" dirty="0">
                <a:latin typeface="Berlin Sans FB" panose="020E0602020502020306" pitchFamily="34" charset="0"/>
              </a:rPr>
              <a:t>Vimos por meio desta...</a:t>
            </a:r>
          </a:p>
        </p:txBody>
      </p:sp>
      <p:sp>
        <p:nvSpPr>
          <p:cNvPr id="12" name="Espaço Reservado para Número de Slide 2">
            <a:extLst>
              <a:ext uri="{FF2B5EF4-FFF2-40B4-BE49-F238E27FC236}">
                <a16:creationId xmlns:a16="http://schemas.microsoft.com/office/drawing/2014/main" id="{0856C86A-854F-4E51-AD09-E04834E8CA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94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803564" y="1173163"/>
            <a:ext cx="6789738" cy="2727325"/>
          </a:xfrm>
        </p:spPr>
        <p:txBody>
          <a:bodyPr/>
          <a:lstStyle/>
          <a:p>
            <a:pPr fontAlgn="base"/>
            <a:r>
              <a:rPr lang="pt-BR" sz="3333" dirty="0"/>
              <a:t>Na Comunicação Corporativa, é muito comum encontrarmos alguns equívocos com relação à linguagem. </a:t>
            </a:r>
            <a:r>
              <a:rPr lang="pt-BR" sz="3333" b="1" dirty="0"/>
              <a:t>Observe as frases e indique a única em que não ocorre qualquer transgressão</a:t>
            </a:r>
            <a:r>
              <a:rPr lang="pt-BR" sz="3333" dirty="0"/>
              <a:t>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927EB40-E148-4B1D-8C8B-D13073A5ED5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099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577064" y="854075"/>
            <a:ext cx="6789738" cy="27273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A) Caso se faça necessário maiores esclarecimentos.</a:t>
            </a:r>
            <a:br>
              <a:rPr lang="pt-BR" dirty="0"/>
            </a:br>
            <a:r>
              <a:rPr lang="pt-BR" dirty="0"/>
              <a:t>B) Durante a reunião, os gerentes interviram.</a:t>
            </a:r>
            <a:br>
              <a:rPr lang="pt-BR" dirty="0"/>
            </a:br>
            <a:r>
              <a:rPr lang="pt-BR" dirty="0"/>
              <a:t>C) Quando você encontrar a secretária, avise-a de que preciso dos documentos.</a:t>
            </a:r>
            <a:br>
              <a:rPr lang="pt-BR" dirty="0"/>
            </a:br>
            <a:r>
              <a:rPr lang="pt-BR" dirty="0"/>
              <a:t>D) O diretor-geral informou ao gerente que a reunião seria em sua sala.</a:t>
            </a:r>
            <a:br>
              <a:rPr lang="pt-BR" dirty="0"/>
            </a:br>
            <a:r>
              <a:rPr lang="pt-BR" dirty="0"/>
              <a:t>e) O departamento enviará o projeto a todos, e o mesmo corrigido ainda hoje.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980479" y="4749885"/>
            <a:ext cx="5880653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http://www.catho.com.br/carreira-sucesso/dicas-emprego/comportamento/erros-de-portugues-podem-prejudicar-o-seu-trabalho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073C2EAE-7716-40BD-A682-B9CC8CD1E9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30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92766" y="637381"/>
            <a:ext cx="7261225" cy="4440238"/>
          </a:xfrm>
        </p:spPr>
        <p:txBody>
          <a:bodyPr/>
          <a:lstStyle/>
          <a:p>
            <a:pPr marL="428608" indent="-428608">
              <a:buAutoNum type="alphaUcParenR"/>
            </a:pPr>
            <a:r>
              <a:rPr lang="pt-BR" sz="2333" dirty="0"/>
              <a:t>Caso se faç</a:t>
            </a:r>
            <a:r>
              <a:rPr lang="pt-BR" sz="2333" i="1" dirty="0">
                <a:solidFill>
                  <a:srgbClr val="FF0000"/>
                </a:solidFill>
              </a:rPr>
              <a:t>a</a:t>
            </a:r>
            <a:r>
              <a:rPr lang="pt-BR" sz="2333" dirty="0"/>
              <a:t> necessári</a:t>
            </a:r>
            <a:r>
              <a:rPr lang="pt-BR" sz="2333" b="1" dirty="0">
                <a:solidFill>
                  <a:srgbClr val="FF0000"/>
                </a:solidFill>
              </a:rPr>
              <a:t>o</a:t>
            </a:r>
            <a:r>
              <a:rPr lang="pt-BR" sz="2333" dirty="0"/>
              <a:t> maior</a:t>
            </a:r>
            <a:r>
              <a:rPr lang="pt-BR" sz="2333" i="1" dirty="0">
                <a:solidFill>
                  <a:srgbClr val="FF0000"/>
                </a:solidFill>
              </a:rPr>
              <a:t>es</a:t>
            </a:r>
            <a:r>
              <a:rPr lang="pt-BR" sz="2333" dirty="0"/>
              <a:t> esclareciment</a:t>
            </a:r>
            <a:r>
              <a:rPr lang="pt-BR" sz="2333" i="1" dirty="0">
                <a:solidFill>
                  <a:srgbClr val="FF0000"/>
                </a:solidFill>
              </a:rPr>
              <a:t>os</a:t>
            </a:r>
            <a:r>
              <a:rPr lang="pt-BR" sz="2333" dirty="0"/>
              <a:t>.</a:t>
            </a:r>
            <a:br>
              <a:rPr lang="pt-BR" sz="2333" dirty="0"/>
            </a:br>
            <a:endParaRPr lang="pt-BR" sz="1333" dirty="0"/>
          </a:p>
          <a:p>
            <a:pPr marL="428608" indent="-428608">
              <a:buAutoNum type="alphaUcParenR"/>
            </a:pPr>
            <a:r>
              <a:rPr lang="pt-BR" sz="2333" dirty="0"/>
              <a:t>Durante a reunião, os gerentes </a:t>
            </a:r>
            <a:r>
              <a:rPr lang="pt-BR" sz="2333" b="1" dirty="0">
                <a:solidFill>
                  <a:srgbClr val="FF0000"/>
                </a:solidFill>
              </a:rPr>
              <a:t>interviram</a:t>
            </a:r>
            <a:r>
              <a:rPr lang="pt-BR" sz="2333" dirty="0"/>
              <a:t>.</a:t>
            </a:r>
            <a:br>
              <a:rPr lang="pt-BR" sz="2333" dirty="0"/>
            </a:br>
            <a:endParaRPr lang="pt-BR" sz="1000" dirty="0"/>
          </a:p>
          <a:p>
            <a:pPr marL="428608" indent="-428608">
              <a:buAutoNum type="alphaUcParenR"/>
            </a:pPr>
            <a:r>
              <a:rPr lang="pt-BR" sz="2333" dirty="0">
                <a:highlight>
                  <a:srgbClr val="FFFF00"/>
                </a:highlight>
              </a:rPr>
              <a:t>Quando você encontrar a secretária, avise-a de que preciso dos documentos</a:t>
            </a:r>
            <a:r>
              <a:rPr lang="pt-BR" sz="2333" dirty="0"/>
              <a:t>.</a:t>
            </a:r>
            <a:br>
              <a:rPr lang="pt-BR" sz="2333" dirty="0"/>
            </a:br>
            <a:endParaRPr lang="pt-BR" sz="750" dirty="0"/>
          </a:p>
          <a:p>
            <a:pPr marL="428608" indent="-428608">
              <a:buAutoNum type="alphaUcParenR"/>
            </a:pPr>
            <a:r>
              <a:rPr lang="pt-BR" sz="2333" dirty="0"/>
              <a:t>O diretor-geral informou ao gerente que a reunião seria em </a:t>
            </a:r>
            <a:r>
              <a:rPr lang="pt-BR" sz="2333" b="1" dirty="0">
                <a:solidFill>
                  <a:srgbClr val="FF0000"/>
                </a:solidFill>
              </a:rPr>
              <a:t>sua</a:t>
            </a:r>
            <a:r>
              <a:rPr lang="pt-BR" sz="2333" dirty="0"/>
              <a:t> sala.</a:t>
            </a:r>
            <a:br>
              <a:rPr lang="pt-BR" sz="2333" dirty="0"/>
            </a:br>
            <a:endParaRPr lang="pt-BR" sz="500" dirty="0"/>
          </a:p>
          <a:p>
            <a:pPr marL="428608" indent="-428608">
              <a:buAutoNum type="alphaUcParenR"/>
            </a:pPr>
            <a:r>
              <a:rPr lang="pt-BR" sz="2333" dirty="0"/>
              <a:t>O departamento enviará o projeto a todos, e o           </a:t>
            </a:r>
            <a:r>
              <a:rPr lang="pt-BR" sz="2333" b="1" dirty="0">
                <a:solidFill>
                  <a:srgbClr val="FF0000"/>
                </a:solidFill>
              </a:rPr>
              <a:t>mesmo</a:t>
            </a:r>
            <a:r>
              <a:rPr lang="pt-BR" sz="2333" dirty="0"/>
              <a:t> corrigido ainda hoje.</a:t>
            </a:r>
          </a:p>
          <a:p>
            <a:pPr marL="0" indent="0">
              <a:buNone/>
            </a:pPr>
            <a:endParaRPr lang="pt-BR" sz="2333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48805" y="803362"/>
            <a:ext cx="2729880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67" dirty="0">
                <a:solidFill>
                  <a:srgbClr val="0000FF"/>
                </a:solidFill>
              </a:rPr>
              <a:t>Concordância: façam necessários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470400" y="4654725"/>
            <a:ext cx="4341091" cy="63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67" dirty="0">
                <a:solidFill>
                  <a:srgbClr val="0000FF"/>
                </a:solidFill>
              </a:rPr>
              <a:t>Vocábulo</a:t>
            </a:r>
            <a:r>
              <a:rPr lang="pt-BR" sz="1167" b="1" dirty="0">
                <a:solidFill>
                  <a:srgbClr val="0000FF"/>
                </a:solidFill>
              </a:rPr>
              <a:t> “mesmo”: não é substantivo</a:t>
            </a:r>
            <a:r>
              <a:rPr lang="pt-BR" sz="1167" dirty="0">
                <a:solidFill>
                  <a:srgbClr val="0000FF"/>
                </a:solidFill>
              </a:rPr>
              <a:t>, portanto não pode substituir um nome. “</a:t>
            </a:r>
            <a:r>
              <a:rPr lang="pt-BR" sz="1167" b="1" dirty="0">
                <a:solidFill>
                  <a:srgbClr val="0000FF"/>
                </a:solidFill>
              </a:rPr>
              <a:t>Mesmo</a:t>
            </a:r>
            <a:r>
              <a:rPr lang="pt-BR" sz="1167" dirty="0">
                <a:solidFill>
                  <a:srgbClr val="0000FF"/>
                </a:solidFill>
              </a:rPr>
              <a:t>” deve ser pronome adjetivo “o mesmo relatório” ou advérbio “ele entregou mesmo o projeto”.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52022" y="3884709"/>
            <a:ext cx="426047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67" dirty="0">
                <a:solidFill>
                  <a:srgbClr val="0000FF"/>
                </a:solidFill>
              </a:rPr>
              <a:t>Ambiguidade: qual sala? Do diretor ou do gerente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47555" y="1766598"/>
            <a:ext cx="2729880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67" dirty="0">
                <a:solidFill>
                  <a:srgbClr val="0000FF"/>
                </a:solidFill>
              </a:rPr>
              <a:t>Conjugação: intervieram</a:t>
            </a: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3BA21880-7257-4A87-A7D1-3FC5276B2B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27" y="971550"/>
            <a:ext cx="6858000" cy="3771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altLang="pt-BR" sz="3000" dirty="0"/>
              <a:t>Lee </a:t>
            </a:r>
            <a:r>
              <a:rPr lang="pt-BR" altLang="pt-BR" sz="3000" noProof="1"/>
              <a:t>Iacocca, o mega-empresário da indústria automobilística norte americana, tem uma capacidade de comunicação acima da média. Ele mesmo conta, em sua autobiografia, o que aprendeu de Robert McNamara: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241117" y="4944914"/>
            <a:ext cx="5761219" cy="45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pt-BR" altLang="pt-BR" sz="1167" noProof="1"/>
              <a:t>In: IACOCCA, Lee;  NOVAK, W. Iacocca, uma autobiografia. São Paulo: Cultura, 1985, p. 66.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497AA9-BB9F-4A6B-963D-E3D31D2E352D}"/>
              </a:ext>
            </a:extLst>
          </p:cNvPr>
          <p:cNvSpPr/>
          <p:nvPr/>
        </p:nvSpPr>
        <p:spPr>
          <a:xfrm>
            <a:off x="132089" y="164663"/>
            <a:ext cx="3985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importância de registrar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244AF5DD-4B2A-4767-8D3A-8CB52E9C605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80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153" y="724765"/>
            <a:ext cx="8317846" cy="3771900"/>
          </a:xfrm>
        </p:spPr>
        <p:txBody>
          <a:bodyPr/>
          <a:lstStyle/>
          <a:p>
            <a:pPr lvl="1"/>
            <a:r>
              <a:rPr lang="pt-BR" altLang="pt-BR" sz="2000" noProof="1"/>
              <a:t>“... ele me ensinou a pôr</a:t>
            </a:r>
            <a:r>
              <a:rPr lang="pt-BR" altLang="pt-BR" sz="2000" dirty="0"/>
              <a:t> todas as minhas ideias no papel – Você é muito eficiente cara a cara, ele costumava me dizer. – Você conseguiria vender qualquer coisa a qualquer um. Mas estamos para gastar cem milhões de dólares aqui. Vá para casa hoje à noite e ponha sua grande ideia no papel. Se você não conseguir fazer isso é porque não trabalhou a ideia direito. Esta foi uma lição valiosa e a partir daí passei sua orientação. Sempre que um dos meus homens tem uma ideia, eu lhe peço para colocá-la  no papel. Não quero que ninguém me venda um plano por causa do tom da sua voz ou da força de sua personalidade. Seria inadmissível.” .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788811" y="5080035"/>
            <a:ext cx="6717880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pt-BR" altLang="pt-BR" sz="1167" noProof="1"/>
              <a:t>In: IACOCCA, Lee;  NOVAK, W. Iacocca, uma autobiografia. São Paulo: Cultura, 1985, p. 66.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1A0E9E92-61BF-4A9B-BBEA-4E3EF22532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3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E3BF5-F87F-4005-BC5D-955B4490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975" y="968700"/>
            <a:ext cx="7074880" cy="3821100"/>
          </a:xfrm>
        </p:spPr>
        <p:txBody>
          <a:bodyPr/>
          <a:lstStyle/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Você deverá apreender, ao final desta unidade: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  <a:p>
            <a:pPr lvl="0" indent="-304800">
              <a:buSzPts val="1200"/>
            </a:pPr>
            <a:r>
              <a:rPr lang="pt-BR" dirty="0"/>
              <a:t>O que é Comunicação, Expressão e Ruído;</a:t>
            </a:r>
          </a:p>
          <a:p>
            <a:pPr lvl="0" indent="-304800">
              <a:buSzPts val="1200"/>
            </a:pPr>
            <a:r>
              <a:rPr lang="pt-BR" dirty="0"/>
              <a:t>Quais são os problemas da Comunicação mal sucedida;</a:t>
            </a:r>
          </a:p>
          <a:p>
            <a:pPr lvl="0" indent="-304800">
              <a:buSzPts val="1200"/>
            </a:pPr>
            <a:r>
              <a:rPr lang="pt-BR" dirty="0"/>
              <a:t>Qual a importância da Comunicação em TI;</a:t>
            </a:r>
          </a:p>
          <a:p>
            <a:pPr lvl="0" indent="-304800">
              <a:buSzPts val="1200"/>
            </a:pPr>
            <a:r>
              <a:rPr lang="pt-BR" dirty="0"/>
              <a:t>Como evitar o ruído na Comunicação.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66339D-70C8-4558-B275-C1B6845059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DFE1684-87D7-45DF-8094-CDCAB1C18BB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BR" dirty="0"/>
              <a:t>Profa. Dra. Giselda F. Pereira</a:t>
            </a:r>
          </a:p>
        </p:txBody>
      </p:sp>
    </p:spTree>
    <p:extLst>
      <p:ext uri="{BB962C8B-B14F-4D97-AF65-F5344CB8AC3E}">
        <p14:creationId xmlns:p14="http://schemas.microsoft.com/office/powerpoint/2010/main" val="147673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1387" y="1376363"/>
            <a:ext cx="7261225" cy="2700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altLang="pt-BR" b="0" dirty="0"/>
              <a:t>“A cada três meses, cada gerente se reúne com seu superior imediato para rever seu próprio desempenho e para estabelecer seus objetivos para o período seguinte. Havendo acordo quanto a esses objetivos, o gerente os põe no papel e o supervisor assina.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77819" y="4798496"/>
            <a:ext cx="7344164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pt-BR" altLang="pt-BR" sz="1167" noProof="1"/>
              <a:t>In: IACOCCA, Lee.;  NOVAK, W. Iacocca, uma autobiografia. São Paulo: Cultura, 1985, p. </a:t>
            </a:r>
            <a:r>
              <a:rPr lang="pt-BR" altLang="pt-BR" sz="1167" dirty="0"/>
              <a:t>71-72.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7B3C27EC-D8B7-4A5B-B5DF-F7ED16E206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6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740834" y="971550"/>
            <a:ext cx="6858000" cy="3771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altLang="pt-BR" dirty="0"/>
              <a:t>Como aprendi de </a:t>
            </a:r>
            <a:r>
              <a:rPr lang="pt-BR" altLang="pt-BR" noProof="1"/>
              <a:t>McNamara</a:t>
            </a:r>
            <a:r>
              <a:rPr lang="pt-BR" altLang="pt-BR" dirty="0"/>
              <a:t>, </a:t>
            </a:r>
            <a:r>
              <a:rPr lang="pt-BR" altLang="pt-BR" b="1" dirty="0"/>
              <a:t>o hábito de escrever as coisas é o primeiro passo no sentido de realizá-las efetivamente</a:t>
            </a:r>
            <a:r>
              <a:rPr lang="pt-BR" altLang="pt-BR" dirty="0"/>
              <a:t>. Na conversa, você pode se desviar para todos os tipos de imprecisões e absurdos, muitas vezes sem perceber. Mas, </a:t>
            </a:r>
            <a:r>
              <a:rPr lang="pt-BR" altLang="pt-BR" b="1" dirty="0"/>
              <a:t>ao colocar suas ideias no papel, você se força a ir direto ao que interessa</a:t>
            </a:r>
            <a:r>
              <a:rPr lang="pt-BR" altLang="pt-BR" dirty="0"/>
              <a:t>. É mais difícil enganar a si mesmo ou enganar aos outros.”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73708" y="5075195"/>
            <a:ext cx="6858000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pt-BR" altLang="pt-BR" sz="1167" noProof="1"/>
              <a:t>In: IACOCCA, Lee.;  NOVAK, W. Iacocca, uma autobiografia. São Paulo: Cultura, 1985, p. </a:t>
            </a:r>
            <a:r>
              <a:rPr lang="pt-BR" altLang="pt-BR" sz="1167" dirty="0"/>
              <a:t>71-72.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C7D4B70C-8A9D-4F68-BDCE-673F8A7051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029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FB3DFA-6206-48DD-953F-D2646B6E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Ruído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04A270-EEE1-4AB3-A54C-2EA863E1A2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315FE6B-05E0-4002-AC93-E1F11F338EE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58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lão de Fala: Retângulo 2"/>
          <p:cNvSpPr/>
          <p:nvPr/>
        </p:nvSpPr>
        <p:spPr>
          <a:xfrm>
            <a:off x="1031607" y="1177314"/>
            <a:ext cx="6480720" cy="3000333"/>
          </a:xfrm>
          <a:prstGeom prst="wedgeRectCallout">
            <a:avLst>
              <a:gd name="adj1" fmla="val -21264"/>
              <a:gd name="adj2" fmla="val 50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67" dirty="0">
              <a:solidFill>
                <a:schemeClr val="bg1"/>
              </a:solidFill>
            </a:endParaRPr>
          </a:p>
          <a:p>
            <a:r>
              <a:rPr lang="pt-BR" sz="3667" dirty="0">
                <a:solidFill>
                  <a:schemeClr val="bg1"/>
                </a:solidFill>
              </a:rPr>
              <a:t>Maria : Devo ir ao Rio </a:t>
            </a:r>
            <a:r>
              <a:rPr lang="pt-BR" sz="3667" b="1" dirty="0">
                <a:solidFill>
                  <a:schemeClr val="tx1"/>
                </a:solidFill>
                <a:highlight>
                  <a:srgbClr val="00FF00"/>
                </a:highlight>
              </a:rPr>
              <a:t>amanhã</a:t>
            </a:r>
            <a:r>
              <a:rPr lang="pt-BR" sz="3667" dirty="0">
                <a:solidFill>
                  <a:schemeClr val="bg1"/>
                </a:solidFill>
              </a:rPr>
              <a:t> sem falta.</a:t>
            </a:r>
          </a:p>
          <a:p>
            <a:r>
              <a:rPr lang="pt-BR" sz="3667" dirty="0">
                <a:solidFill>
                  <a:schemeClr val="bg1"/>
                </a:solidFill>
              </a:rPr>
              <a:t>Quero que você me </a:t>
            </a:r>
            <a:r>
              <a:rPr lang="pt-BR" sz="3667" b="1" dirty="0" err="1">
                <a:solidFill>
                  <a:srgbClr val="FF0000"/>
                </a:solidFill>
              </a:rPr>
              <a:t>rezerve</a:t>
            </a:r>
            <a:r>
              <a:rPr lang="pt-BR" sz="3667" dirty="0">
                <a:solidFill>
                  <a:schemeClr val="bg1"/>
                </a:solidFill>
              </a:rPr>
              <a:t>, um lugar </a:t>
            </a:r>
            <a:r>
              <a:rPr lang="pt-BR" sz="3667" b="1" dirty="0">
                <a:solidFill>
                  <a:schemeClr val="tx1"/>
                </a:solidFill>
                <a:highlight>
                  <a:srgbClr val="FFFF00"/>
                </a:highlight>
              </a:rPr>
              <a:t>à noite</a:t>
            </a:r>
            <a:r>
              <a:rPr lang="pt-BR" sz="3667" dirty="0">
                <a:solidFill>
                  <a:schemeClr val="bg1"/>
                </a:solidFill>
              </a:rPr>
              <a:t>, no trem </a:t>
            </a:r>
            <a:r>
              <a:rPr lang="pt-BR" sz="3667" b="1" dirty="0">
                <a:solidFill>
                  <a:schemeClr val="tx1"/>
                </a:solidFill>
                <a:highlight>
                  <a:srgbClr val="00FFFF"/>
                </a:highlight>
              </a:rPr>
              <a:t>das 8 para o Rio</a:t>
            </a:r>
            <a:r>
              <a:rPr lang="pt-BR" sz="3667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pt-BR" sz="3667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51620" y="4477681"/>
            <a:ext cx="6000667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BLIKSTEIN, </a:t>
            </a:r>
            <a:r>
              <a:rPr lang="pt-BR" sz="1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Izidoro</a:t>
            </a: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Técnicas de Comunicação. São Paulo: Contexto, 2016, p.11</a:t>
            </a:r>
            <a:endParaRPr lang="pt-BR" sz="11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8CC7BB0-C360-4B11-9408-129A89689F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68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http://3.bp.blogspot.com/-tRIZPHJtYAE/VqjTVwsUguI/AAAAAAAAGBM/GSgHyIw3rjo/s1600/telefone%2Bsem%2Bfio-radio%2Bpe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47" y="1957400"/>
            <a:ext cx="4572585" cy="27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232286" y="4864335"/>
            <a:ext cx="5332013" cy="47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33" dirty="0"/>
              <a:t>Fonte da imagem: http://3.bp.blogspot.com/-tRIZPHJtYAE/VqjTVwsUguI/AAAAAAAAGBM/GSgHyIw3rjo/s1600/telefone%2Bsem%2Bfio-radio%2Bpeao.jpg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-884285" y="55680"/>
            <a:ext cx="9565154" cy="122502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sz="3667" b="1" dirty="0">
                <a:solidFill>
                  <a:schemeClr val="bg1"/>
                </a:solidFill>
              </a:rPr>
              <a:t>Problemas na comunicação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FC67B4F-F2DC-4BDC-BB0E-4F2B89A67B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548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" t="4623" r="3882" b="2237"/>
          <a:stretch/>
        </p:blipFill>
        <p:spPr>
          <a:xfrm rot="16041260">
            <a:off x="2620083" y="134876"/>
            <a:ext cx="3857625" cy="5588000"/>
          </a:xfrm>
        </p:spPr>
      </p:pic>
      <p:sp>
        <p:nvSpPr>
          <p:cNvPr id="4" name="Retângulo 3"/>
          <p:cNvSpPr/>
          <p:nvPr/>
        </p:nvSpPr>
        <p:spPr>
          <a:xfrm>
            <a:off x="1576612" y="1015067"/>
            <a:ext cx="5852338" cy="3969535"/>
          </a:xfrm>
          <a:prstGeom prst="rect">
            <a:avLst/>
          </a:prstGeom>
          <a:noFill/>
          <a:ln w="889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7"/>
          </a:p>
        </p:txBody>
      </p:sp>
      <p:sp>
        <p:nvSpPr>
          <p:cNvPr id="5" name="Retângulo 4"/>
          <p:cNvSpPr/>
          <p:nvPr/>
        </p:nvSpPr>
        <p:spPr>
          <a:xfrm>
            <a:off x="1798284" y="5071438"/>
            <a:ext cx="6000667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BLIKSTEIN, </a:t>
            </a:r>
            <a:r>
              <a:rPr lang="pt-BR" sz="1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Izidoro</a:t>
            </a: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Técnicas de Comunicação. São Paulo: Contexto, 2016, p.30</a:t>
            </a:r>
            <a:endParaRPr lang="pt-BR" sz="11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EE92024C-9382-4C69-8AAE-2ED05E47A40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398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2" r="-1"/>
          <a:stretch/>
        </p:blipFill>
        <p:spPr>
          <a:xfrm rot="16200000">
            <a:off x="2452436" y="-63495"/>
            <a:ext cx="3099003" cy="594066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12417" y="4456367"/>
            <a:ext cx="6000667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BLIKSTEIN, </a:t>
            </a:r>
            <a:r>
              <a:rPr lang="pt-BR" sz="1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Izidoro</a:t>
            </a: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Técnicas de Comunicação. São Paulo: Contexto, 2016, p.30</a:t>
            </a:r>
            <a:endParaRPr lang="pt-BR" sz="11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31607" y="1357333"/>
            <a:ext cx="5940662" cy="3099004"/>
          </a:xfrm>
          <a:prstGeom prst="rect">
            <a:avLst/>
          </a:prstGeom>
          <a:noFill/>
          <a:ln w="889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7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C6250A11-4B75-4DA7-92B0-444A76735A1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76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4"/>
          <a:stretch/>
        </p:blipFill>
        <p:spPr>
          <a:xfrm rot="16200000">
            <a:off x="2589354" y="-200413"/>
            <a:ext cx="3060339" cy="593580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47231" y="1259805"/>
            <a:ext cx="5940195" cy="3037855"/>
          </a:xfrm>
          <a:prstGeom prst="rect">
            <a:avLst/>
          </a:prstGeom>
          <a:noFill/>
          <a:ln w="889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7"/>
          </a:p>
        </p:txBody>
      </p:sp>
      <p:sp>
        <p:nvSpPr>
          <p:cNvPr id="5" name="Retângulo 4"/>
          <p:cNvSpPr/>
          <p:nvPr/>
        </p:nvSpPr>
        <p:spPr>
          <a:xfrm>
            <a:off x="1086759" y="4417674"/>
            <a:ext cx="6000667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BLIKSTEIN, </a:t>
            </a:r>
            <a:r>
              <a:rPr lang="pt-BR" sz="1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Izidoro</a:t>
            </a:r>
            <a:r>
              <a:rPr lang="pt-BR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Técnicas de Comunicação. São Paulo: Contexto, 2016, p.30</a:t>
            </a:r>
            <a:endParaRPr lang="pt-BR" sz="11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76C2B991-D4F6-4C57-8640-54E4EF48C8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05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793351" y="1410355"/>
            <a:ext cx="6181725" cy="2219325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Ruídos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Qualquer perturbação do processo comunicativo. </a:t>
            </a:r>
          </a:p>
          <a:p>
            <a:pPr marL="0" indent="0">
              <a:buNone/>
            </a:pP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Falta de atenção do receptor, barulho, linguagem inadequada etc.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27452B19-C6EF-4D9B-BCA4-4C396F0608E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528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206630" y="1146969"/>
            <a:ext cx="6429375" cy="3421062"/>
          </a:xfrm>
        </p:spPr>
        <p:txBody>
          <a:bodyPr/>
          <a:lstStyle/>
          <a:p>
            <a:r>
              <a:rPr lang="pt-BR" sz="3667" dirty="0"/>
              <a:t>Não foi isto o que eu quis dizer...</a:t>
            </a:r>
          </a:p>
          <a:p>
            <a:r>
              <a:rPr lang="pt-BR" sz="3667" dirty="0"/>
              <a:t>Você não está entendendo...</a:t>
            </a:r>
          </a:p>
          <a:p>
            <a:r>
              <a:rPr lang="pt-BR" sz="3667" dirty="0"/>
              <a:t>Acho que não fui claro...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33C597A0-BB97-48A2-B657-DB2756A69F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4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04974" y="968700"/>
            <a:ext cx="8035461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Acompanhe, a seguir, os objetivos de aprendizagem para esta unidade: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1: Reconhecer a importância da Comunicação 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2: Entender os conceitos de Comunicação e Expressão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3: Utilizar as dicas para uma Comunicação mais eficiente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4: Comparar o processo de Comunicação em diferentes ambientes e a eficiência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5: Julgar a eficiência comunicativa e a expressividade de seus pares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6: Desenvolver estratégias para melhorar o próprio processo comunicativo no trabalho e na faculdade.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41" name="AutoShape 21"/>
          <p:cNvSpPr>
            <a:spLocks noChangeArrowheads="1"/>
          </p:cNvSpPr>
          <p:nvPr/>
        </p:nvSpPr>
        <p:spPr bwMode="auto">
          <a:xfrm>
            <a:off x="6912240" y="3757083"/>
            <a:ext cx="179917" cy="18124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167"/>
          </a:p>
        </p:txBody>
      </p:sp>
      <p:pic>
        <p:nvPicPr>
          <p:cNvPr id="977942" name="Picture 22" descr="cartoon332  Por que não telefon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7" y="1657367"/>
            <a:ext cx="6822281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51620" y="1117307"/>
            <a:ext cx="4637938" cy="6600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/>
            <a:r>
              <a:rPr lang="pt-BR" altLang="pt-BR" sz="2000" b="1" dirty="0">
                <a:solidFill>
                  <a:srgbClr val="003399"/>
                </a:solidFill>
              </a:rPr>
              <a:t>Comunicação mal sucedida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3A18DCE7-236A-4206-9EBF-8A90759E11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216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342882" y="1066656"/>
            <a:ext cx="6840537" cy="3360737"/>
          </a:xfrm>
        </p:spPr>
        <p:txBody>
          <a:bodyPr/>
          <a:lstStyle/>
          <a:p>
            <a:pPr marL="0" indent="0">
              <a:buNone/>
            </a:pPr>
            <a:r>
              <a:rPr lang="pt-BR" sz="3000" dirty="0"/>
              <a:t>Para </a:t>
            </a:r>
            <a:r>
              <a:rPr lang="pt-BR" sz="3000" b="1" dirty="0"/>
              <a:t>Ronald Adler e George </a:t>
            </a:r>
            <a:r>
              <a:rPr lang="pt-BR" sz="3000" b="1" dirty="0" err="1"/>
              <a:t>Rodman</a:t>
            </a:r>
            <a:r>
              <a:rPr lang="pt-BR" sz="3000" b="1" dirty="0"/>
              <a:t> </a:t>
            </a:r>
            <a:r>
              <a:rPr lang="pt-BR" sz="3000" dirty="0"/>
              <a:t>(</a:t>
            </a:r>
            <a:r>
              <a:rPr lang="pt-BR" sz="3000" i="1" dirty="0"/>
              <a:t>Comunicação Humana</a:t>
            </a:r>
            <a:r>
              <a:rPr lang="pt-BR" sz="3000" dirty="0"/>
              <a:t>), especialistas norte americanos em comunicação interpessoal, </a:t>
            </a:r>
            <a:r>
              <a:rPr lang="pt-BR" sz="3000" b="1" dirty="0"/>
              <a:t>durante a comunicação </a:t>
            </a:r>
            <a:r>
              <a:rPr lang="pt-BR" sz="3000" dirty="0"/>
              <a:t>entre duas pessoas (A e B), </a:t>
            </a:r>
            <a:r>
              <a:rPr lang="pt-BR" sz="3000" b="1" dirty="0"/>
              <a:t>o processo é permeado por uma série de mensagens</a:t>
            </a:r>
            <a:r>
              <a:rPr lang="pt-BR" sz="3000" dirty="0"/>
              <a:t>.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8CE399BE-7CE7-4C68-8FEA-13AD00D5A5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39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63418" y="697706"/>
            <a:ext cx="6858000" cy="4319588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O que A </a:t>
            </a:r>
            <a:r>
              <a:rPr lang="pt-BR" b="1" dirty="0"/>
              <a:t>deseja</a:t>
            </a:r>
            <a:r>
              <a:rPr lang="pt-BR" dirty="0"/>
              <a:t> dizer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O que A </a:t>
            </a:r>
            <a:r>
              <a:rPr lang="pt-BR" b="1" dirty="0"/>
              <a:t>realmente diz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 O que B </a:t>
            </a:r>
            <a:r>
              <a:rPr lang="pt-BR" b="1" dirty="0"/>
              <a:t>ouve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 Aquilo que B </a:t>
            </a:r>
            <a:r>
              <a:rPr lang="pt-BR" b="1" dirty="0"/>
              <a:t>supõe ter ouvido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 Aquilo que B </a:t>
            </a:r>
            <a:r>
              <a:rPr lang="pt-BR" b="1" dirty="0"/>
              <a:t>deseja dizer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 Aquilo que B </a:t>
            </a:r>
            <a:r>
              <a:rPr lang="pt-BR" b="1" dirty="0"/>
              <a:t>diz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 O que A </a:t>
            </a:r>
            <a:r>
              <a:rPr lang="pt-BR" b="1" dirty="0"/>
              <a:t>realmente ouve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 Aquilo que A </a:t>
            </a:r>
            <a:r>
              <a:rPr lang="pt-BR" b="1" dirty="0"/>
              <a:t>supõe ouvir </a:t>
            </a:r>
            <a:r>
              <a:rPr lang="pt-BR" dirty="0"/>
              <a:t>B dizer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2E9E1E83-0C2F-429A-BC7F-9FD9414659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43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9715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pt-BR" sz="3000" dirty="0"/>
              <a:t>A maioria dos </a:t>
            </a:r>
            <a:r>
              <a:rPr lang="pt-BR" sz="3000" b="1" dirty="0"/>
              <a:t>erros comunicativos </a:t>
            </a:r>
            <a:r>
              <a:rPr lang="pt-BR" sz="3000" dirty="0"/>
              <a:t>ocorre pela falta de conhecimento prévio sobre o interlocutor. </a:t>
            </a:r>
          </a:p>
          <a:p>
            <a:pPr marL="0" indent="0">
              <a:buNone/>
            </a:pPr>
            <a:r>
              <a:rPr lang="pt-BR" sz="3000" dirty="0"/>
              <a:t>É este conhecimento que fará o emissor da mensagem elaborar uma fala com uma mensagem condizente com a realidade e expectativa do ouvinte ou receptor. </a:t>
            </a:r>
            <a:br>
              <a:rPr lang="pt-BR" sz="3000" dirty="0"/>
            </a:br>
            <a:br>
              <a:rPr lang="pt-BR" sz="3000" dirty="0"/>
            </a:br>
            <a:endParaRPr lang="pt-BR" sz="3000" dirty="0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48F9002B-EAFB-453A-BB9C-ACABC09CCA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901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14400" y="971550"/>
            <a:ext cx="6858000" cy="37719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Muitas vezes, quando o receptor ouve de forma diferente que o emissor informou, pode significar que:</a:t>
            </a:r>
          </a:p>
          <a:p>
            <a:pPr marL="0" indent="0">
              <a:buNone/>
            </a:pPr>
            <a:br>
              <a:rPr lang="pt-BR" sz="100" dirty="0"/>
            </a:br>
            <a:r>
              <a:rPr lang="pt-BR" dirty="0"/>
              <a:t>a) O emissor </a:t>
            </a:r>
            <a:r>
              <a:rPr lang="pt-BR" b="1" dirty="0"/>
              <a:t>não soube construir </a:t>
            </a:r>
            <a:r>
              <a:rPr lang="pt-BR" dirty="0"/>
              <a:t>a mensagem;</a:t>
            </a:r>
            <a:br>
              <a:rPr lang="pt-BR" dirty="0"/>
            </a:br>
            <a:r>
              <a:rPr lang="pt-BR" dirty="0"/>
              <a:t>b) O emissor utilizou </a:t>
            </a:r>
            <a:r>
              <a:rPr lang="pt-BR" b="1" dirty="0"/>
              <a:t>palavras desconhecidas </a:t>
            </a:r>
            <a:r>
              <a:rPr lang="pt-BR" dirty="0"/>
              <a:t>pelo receptor;</a:t>
            </a:r>
            <a:br>
              <a:rPr lang="pt-BR" dirty="0"/>
            </a:br>
            <a:r>
              <a:rPr lang="pt-BR" dirty="0"/>
              <a:t>c) O receptor </a:t>
            </a:r>
            <a:r>
              <a:rPr lang="pt-BR" b="1" dirty="0"/>
              <a:t>estava desatento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d) O receptor entendeu conforme a </a:t>
            </a:r>
            <a:r>
              <a:rPr lang="pt-BR" b="1" dirty="0"/>
              <a:t>experiência de vida dele</a:t>
            </a:r>
            <a:r>
              <a:rPr lang="pt-BR" dirty="0"/>
              <a:t>. 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CAD08013-BB30-41AC-AFD4-D3720BAD31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868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5DE226B-AAF2-46EB-9B71-8C28791C8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738415-DA34-47D6-9EF9-196A1C7E6A0D}"/>
              </a:ext>
            </a:extLst>
          </p:cNvPr>
          <p:cNvSpPr/>
          <p:nvPr/>
        </p:nvSpPr>
        <p:spPr>
          <a:xfrm>
            <a:off x="120072" y="1190522"/>
            <a:ext cx="8756073" cy="3818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ABRANTES, T.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Os erros mais comuns de quem teve a redação anulada no Enem.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Disponível em: &lt;https://exame.abril.com.br/brasil/os-erros-mais-comuns-de-quem-teve-a-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redacao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-anulada-no-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enem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/&gt;. Acesso em: 14 jan. 2015.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ADLER, R.B.; TOWNE, N.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Interpessoal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Janeiro: LCT, 2003.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ADLER, R. B.; RODMAN, G.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 Humana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Janeiro: LCT, 2003.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ANDRADE, C. D. de.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 Poesia.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 ed.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de Janeiro: Record, 2007.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BAGNO, M.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Preconceito linguístico.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21 ed., São Paulo: Edições Loyola, 2003.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BARBERO, J.-M. D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meios às mediações: comunicação, cultura e hegemonia.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Rio de Janeiro: Editora da UFRJ. 2003. p.75-101.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BARBOSA, A.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Tiro ao Álvaro.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&lt;https://www.vagalume.com.br/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adoniran-barbosa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/discografia/o-poeta-do-bexiga.html&gt;. Acesso em: 20 jan. 2015.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BARTHES, R. 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Prazer do Texto.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Lisboa – Portugal: Edições 70, 1988.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BECHARA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 </a:t>
            </a:r>
            <a:r>
              <a:rPr lang="pt-BR" sz="1200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Moderna gramática portuguesa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37.ed. revista, ampliada e atualizada conforme o novo Acordo Ortográfico. Rio de Janeiro: Nova. Fronteira, 2009.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BERLO, D. K.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comunicação: introdução à teoria e à prática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8.ed. São Paulo: Martins Fontes, 1997.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BLIKSTEIN, I.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Comunicação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Contexto, 2016.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CAGLIARI, L. C.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Alfabetização &amp; Linguística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10. ed. São Paulo: Scipione, 1998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CITELLI, Paulo.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e persuasão.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Ática, 2002.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15734B-5272-4987-9A92-5A3C8EB9FF08}"/>
              </a:ext>
            </a:extLst>
          </p:cNvPr>
          <p:cNvSpPr txBox="1">
            <a:spLocks noChangeArrowheads="1"/>
          </p:cNvSpPr>
          <p:nvPr/>
        </p:nvSpPr>
        <p:spPr>
          <a:xfrm>
            <a:off x="117126" y="93867"/>
            <a:ext cx="8158655" cy="5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altLang="pt-BR" sz="2667" b="1" dirty="0">
                <a:solidFill>
                  <a:schemeClr val="bg1"/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388511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BAD0DCA-1B83-4291-9CC8-4E1B9CB5D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340356-914F-4CC4-A551-545E3A2DB4EC}"/>
              </a:ext>
            </a:extLst>
          </p:cNvPr>
          <p:cNvSpPr/>
          <p:nvPr/>
        </p:nvSpPr>
        <p:spPr>
          <a:xfrm>
            <a:off x="143163" y="1208069"/>
            <a:ext cx="8857673" cy="360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CUNHA, C.; LINDLEY, C.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 gramática do português contemporâneo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6</a:t>
            </a:r>
            <a:r>
              <a:rPr lang="pt-BR" sz="1200" baseline="30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ed., Rio de Janeiro: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Lexikon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Informática, 2013.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ECO, Umberto.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se faz uma tese.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14. ed., São Paulo: Perspectiva, 1996.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ENADE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(Provas do Exame Nacional de Desempenho dos Estudantes). Disponível em: &lt;http://portal.inep.gov.br/web/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enade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/provas-e-gabarito&gt;.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FÁVERO, L. L. </a:t>
            </a:r>
            <a:r>
              <a:rPr lang="pt-BR" sz="1200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Coesão e coerência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textuais. 10.ed. São Paulo: Ática, 2004.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FARACO, C. A.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Estrangeirismos – guerras em torno da língua.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 São Paulo: </a:t>
            </a:r>
            <a:r>
              <a:rPr lang="pt-BR" sz="1200" kern="50" dirty="0" err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Parabola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, 2001.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FERNANDES, Millôr.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Trinta anos de mim mesmo,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Rio de Janeiro: Nórdica, 1972.</a:t>
            </a:r>
            <a:endParaRPr lang="pt-BR" sz="1200" dirty="0">
              <a:solidFill>
                <a:schemeClr val="tx1"/>
              </a:solidFill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FOUCAULT, M. Vigiar e Punir: nascimento da prisão. Trad. Lígia M. Ponde Vassalo. Petrópolis: Vozes, 1987.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GRION, L.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Erros que um executivo comete ao redigir – mas não deveria cometer.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São Paulo: Saraiva, 2013.</a:t>
            </a: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HOUAISS, A.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Dicionário Houaiss de sinônimos e antônimos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3. ed. São Paulo: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Publifolha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IACOCCA, L.; NOVAC, W.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Iacocca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Uma autobiografia.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Cultura, 1975.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JAKOBSON, R. Linguística e poética. In: _____ 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Linguística e comunicação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Cultrix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1991.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KOCH, I. G. V.; ELIAS, V. M.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 e escrever: estratégias de produção textual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2. ed. São Paulo: Contexto, 2010.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LAKATOS, Eva Maria e MARCONI, Marina de Andrade.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Científica.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Atlas, 1982.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da Redação – Folha de São Paulo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19. ed., São Paulo: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Publifolha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MARCONI, E.; BICUDO, F.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Direitos autorais em tempos de internet.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 em: &lt;http://www.sinprosp.org.br/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especiais.asp?especial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=213&amp;materia=458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Acesso em: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jan. 2017.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60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C338BB-99AD-4813-964E-330999B5CB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7E5505-4D33-47E7-B1BF-A4BE58CA5674}"/>
              </a:ext>
            </a:extLst>
          </p:cNvPr>
          <p:cNvSpPr/>
          <p:nvPr/>
        </p:nvSpPr>
        <p:spPr>
          <a:xfrm>
            <a:off x="244762" y="1024690"/>
            <a:ext cx="8340437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MARTINS, E.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Com todas as letras.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Moderna: São Paulo, 1999.</a:t>
            </a:r>
            <a:endParaRPr lang="pt-BR" sz="1200" kern="5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Mangal" panose="020B0502040204020203" pitchFamily="18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MATSCHNIG, M.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Corpo Fala: Ilustrado - Gestos reveladores e sinais eficazes.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Petrópolis: Vozes, 2009.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MUNDO ESTRANHO.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Por que o sotaque muda conforme a região?.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Disponível em: &lt;http://mundoestranho.abril.com.br/cultura/por-que-o-sotaque-muda-conforme-a-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regiao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/&gt;. Acesso em: 4 jul. 2018.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NEWTON, C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b="1" kern="1800" spc="-7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problemas de comunicação no ambiente de trabalho.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 em: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&lt;http://www.ehow.com.br/problemas-comunicacao-ambiente-info_ 33220/&gt;. Acesso em: 25 ago. 2014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 ESCOLA: Manual da Nova Ortografia. São Paulo: Abril, Edição especial, agosto de 2008.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 GLOBO.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Tema da redação do Enem 2011 é “Viver em rede no século XXI: os limites entre o público e o privado”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Disponível: &lt;http://oglobo.globo.com/sociedade/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educacao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/vestibular/tema-da-redacao-do-enem-2011-viver-em-rede-no-seculo-xxi-os-limites-entre-publico-o-privado-2897667#ixzz4canjY5eR&gt; Acesso em: 23 out. 2011.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PATI, C.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Cem erros de português frequentes no mundo corporativo. Disponível em: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&lt;http://exame.abril.com.br/carreira/100-erros-de-portugues-frequentes-no-mundo-corporativo/&gt;. Acesso em: 13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PEASE, A; PEASE, B. </a:t>
            </a:r>
            <a:r>
              <a:rPr lang="pt-BR" sz="1200" b="1" spc="-5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Linguagem Corporal no trabalho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Sextante, 2012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POLITO, R.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Superdicas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trabalho de conclusão de curso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Editora Saraiva. 2010.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cap="all" dirty="0" err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Possenti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S.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Mal Comportadas Línguas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Campinas: Criar, 2003.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pt-BR" sz="1200" kern="5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Mangal" panose="020B0502040204020203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cap="all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Humores da Língua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Campinas: Mercado de Letras, 2002.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________.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Por que (não) ensinar gramática na escola.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6 ed.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Campinas: Mercado de Letras, 2000.</a:t>
            </a:r>
          </a:p>
        </p:txBody>
      </p:sp>
    </p:spTree>
    <p:extLst>
      <p:ext uri="{BB962C8B-B14F-4D97-AF65-F5344CB8AC3E}">
        <p14:creationId xmlns:p14="http://schemas.microsoft.com/office/powerpoint/2010/main" val="165279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1D79757-1FEA-44B8-93A0-56CFFFA6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3D93CF-BA43-4D83-9DA2-062172D06BE5}"/>
              </a:ext>
            </a:extLst>
          </p:cNvPr>
          <p:cNvSpPr/>
          <p:nvPr/>
        </p:nvSpPr>
        <p:spPr>
          <a:xfrm>
            <a:off x="221672" y="710229"/>
            <a:ext cx="8552873" cy="471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cap="all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Dino.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Estudos de língua falada: variações e confrontos.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Humanitas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1998.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________.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discurso oral culto</a:t>
            </a: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Humanitas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SALVADOR, A.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escrever bem no trabalho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WhatsApp ao relatório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São Paulo: Contexto, 2015.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SEVERINO, A. J.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Metodologia do trabalho científico.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24. ed., São Paulo: Cortez, 2016.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L. </a:t>
            </a:r>
            <a:r>
              <a:rPr lang="pt-BR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Recepção Linguística: o caso dos neologismos lexicais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Cadernos do CNLF (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CiFEFil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v. VIII, p. 192-200, 2004. Disponível em: &lt;http://www.filologia.org.br/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viiicnlf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/anais/caderno13-20.htm</a:t>
            </a:r>
            <a:r>
              <a:rPr lang="pt-BR" u="sng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10 jan. 2016.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TERRA, E. 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Linguagem, Língua e Fala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São Paulo: Scipione, 1997, p. 16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cap="all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tognolli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J.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Sociedade dos Chavões – Presença e função do lugar-comum na comunicação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Editora Escrituras, 2001.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VOLP – Vocabulário Ortográfico da Língua Portuguesa.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 em: &lt;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http://www.academia.org.br/nossa-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/busca-no-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vocabulario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5 jan. 2015;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WAZLAWICK, Raul Sidnei.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de Pesquisa para Ciência da Computação.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de Janeiro: Elsevier Editora, 2009.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WEILL, P.; TOMPAKOW, R..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corpo fala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São Paulo Vozes, 2001.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YEUNG, R.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 dizer a verdade? – e outras 99 perguntas sobre emprego.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Paulo: Panda Books, 2010. Disponível em: Fonte: &lt;http://www1.folha.uol.com.br/livrariadafolha/2014/09/1522311-psicologo -enumera-os-maiores-erros-cometidos-em-curriculos.shtml&gt;. Acesso: 16 jan. 2017.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4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7F4BC9A-3BC6-4D42-8BF0-EA29AE2E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820AF7-2F6D-44D8-AEA0-1E7518B40B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168FA75-15BB-4240-B2AC-467DB9FB701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6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scriptorio.com.br/wp-content/uploads/2013/10/identidade-visual-para-encontro-de-comunicacao-persona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11" y="821893"/>
            <a:ext cx="4980553" cy="369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794610" y="4829659"/>
            <a:ext cx="3810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Fonte da imagem: http://scriptorio.com.br/wp-content/uploads/2013/10/identidade-visual-para-encontro-de-comunicacao-personal1.jpg</a:t>
            </a:r>
          </a:p>
        </p:txBody>
      </p:sp>
      <p:sp>
        <p:nvSpPr>
          <p:cNvPr id="3" name="Retângulo 2"/>
          <p:cNvSpPr/>
          <p:nvPr/>
        </p:nvSpPr>
        <p:spPr>
          <a:xfrm rot="2382478">
            <a:off x="2551961" y="4156221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000" b="1" dirty="0">
                <a:solidFill>
                  <a:srgbClr val="003399"/>
                </a:solidFill>
              </a:rPr>
              <a:t>TV</a:t>
            </a:r>
            <a:endParaRPr lang="pt-BR" sz="2667" dirty="0"/>
          </a:p>
        </p:txBody>
      </p:sp>
      <p:sp>
        <p:nvSpPr>
          <p:cNvPr id="4" name="Retângulo 3"/>
          <p:cNvSpPr/>
          <p:nvPr/>
        </p:nvSpPr>
        <p:spPr>
          <a:xfrm rot="18789772">
            <a:off x="2039686" y="1201092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000" b="1" dirty="0">
                <a:solidFill>
                  <a:srgbClr val="003399"/>
                </a:solidFill>
              </a:rPr>
              <a:t>Escrita</a:t>
            </a:r>
            <a:endParaRPr lang="pt-BR" sz="20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 rot="2563977">
            <a:off x="4788208" y="1215475"/>
            <a:ext cx="1140127" cy="427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altLang="pt-BR" sz="2000" b="1" dirty="0">
                <a:solidFill>
                  <a:srgbClr val="003399"/>
                </a:solidFill>
                <a:latin typeface="+mn-lt"/>
              </a:rPr>
              <a:t>Arte</a:t>
            </a:r>
            <a:endParaRPr lang="pt-BR" altLang="pt-BR" sz="2333" b="1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 rot="18565879">
            <a:off x="5014461" y="3772941"/>
            <a:ext cx="1260140" cy="5641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altLang="pt-BR" sz="2000" b="1" dirty="0">
                <a:solidFill>
                  <a:srgbClr val="003399"/>
                </a:solidFill>
                <a:latin typeface="+mn-lt"/>
              </a:rPr>
              <a:t>Sinais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4948513">
            <a:off x="1370541" y="2917038"/>
            <a:ext cx="1131069" cy="6046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altLang="pt-BR" sz="2000" b="1" dirty="0">
                <a:solidFill>
                  <a:srgbClr val="003399"/>
                </a:solidFill>
                <a:latin typeface="+mn-lt"/>
              </a:rPr>
              <a:t>Rádio</a:t>
            </a:r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9FA1FF9C-69E7-424D-A2A7-70ED02A4F06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41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 idx="4294967295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Comunicação</a:t>
            </a:r>
            <a:endParaRPr dirty="0"/>
          </a:p>
        </p:txBody>
      </p:sp>
      <p:sp>
        <p:nvSpPr>
          <p:cNvPr id="206" name="Google Shape;206;p25"/>
          <p:cNvSpPr/>
          <p:nvPr/>
        </p:nvSpPr>
        <p:spPr>
          <a:xfrm>
            <a:off x="282625" y="2239700"/>
            <a:ext cx="5634300" cy="1122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</a:rPr>
              <a:t>Qual é o seu?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66EFF2-674F-4FA6-ACC6-600BCE67926A}"/>
              </a:ext>
            </a:extLst>
          </p:cNvPr>
          <p:cNvSpPr/>
          <p:nvPr/>
        </p:nvSpPr>
        <p:spPr>
          <a:xfrm>
            <a:off x="598832" y="1377368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800" dirty="0">
                <a:solidFill>
                  <a:schemeClr val="tx1"/>
                </a:solidFill>
              </a:rPr>
              <a:t>A palavra “comunicação” é usada em muitos sentidos.</a:t>
            </a:r>
          </a:p>
        </p:txBody>
      </p:sp>
      <p:pic>
        <p:nvPicPr>
          <p:cNvPr id="6" name="Picture 6" descr="http://escolakids.uol.com.br/public/images/legenda/b22647cf993cabc9549e1e2df3a1c06c.jpg">
            <a:extLst>
              <a:ext uri="{FF2B5EF4-FFF2-40B4-BE49-F238E27FC236}">
                <a16:creationId xmlns:a16="http://schemas.microsoft.com/office/drawing/2014/main" id="{8619A5B0-C446-4FD4-AFA6-294F43E5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80" y="3151197"/>
            <a:ext cx="2054445" cy="20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31707" y="1549450"/>
            <a:ext cx="51605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rgbClr val="222222"/>
                </a:solidFill>
                <a:latin typeface="arial" panose="020B0604020202020204" pitchFamily="34" charset="0"/>
              </a:rPr>
              <a:t>substantivo feminino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ação de transmitir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uma mensagem e, eventualmente, receber outra mensagem como resposta.</a:t>
            </a:r>
          </a:p>
          <a:p>
            <a:r>
              <a:rPr lang="pt-BR" sz="2000" dirty="0">
                <a:solidFill>
                  <a:srgbClr val="878787"/>
                </a:solidFill>
                <a:latin typeface="arial" panose="020B0604020202020204" pitchFamily="34" charset="0"/>
              </a:rPr>
              <a:t>"a c. entre uma base terrestre e um míssil"</a:t>
            </a:r>
          </a:p>
          <a:p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t-BR" sz="2000" i="1" dirty="0">
                <a:solidFill>
                  <a:srgbClr val="222222"/>
                </a:solidFill>
                <a:latin typeface="arial" panose="020B0604020202020204" pitchFamily="34" charset="0"/>
              </a:rPr>
              <a:t>2.p.met.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 a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informação transmitida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; seu conteúdo.</a:t>
            </a:r>
          </a:p>
          <a:p>
            <a:r>
              <a:rPr lang="pt-BR" sz="2000" dirty="0">
                <a:solidFill>
                  <a:srgbClr val="878787"/>
                </a:solidFill>
                <a:latin typeface="arial" panose="020B0604020202020204" pitchFamily="34" charset="0"/>
              </a:rPr>
              <a:t>"sua c. foi claramente entendida"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C5787A1-E898-4645-B773-6F805703DC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2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/>
        </p:nvGraphicFramePr>
        <p:xfrm>
          <a:off x="911593" y="1117307"/>
          <a:ext cx="7080787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475D97F0-14AE-4601-A641-E1B7D5905A2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53316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odelo - Faculdade Impac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2407</Words>
  <Application>Microsoft Office PowerPoint</Application>
  <PresentationFormat>Apresentação na tela (16:10)</PresentationFormat>
  <Paragraphs>245</Paragraphs>
  <Slides>48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8" baseType="lpstr">
      <vt:lpstr>Arial</vt:lpstr>
      <vt:lpstr>Arial</vt:lpstr>
      <vt:lpstr>Arial Black</vt:lpstr>
      <vt:lpstr>Berlin Sans FB</vt:lpstr>
      <vt:lpstr>Calibri</vt:lpstr>
      <vt:lpstr>Times New Roman</vt:lpstr>
      <vt:lpstr>Verdana</vt:lpstr>
      <vt:lpstr>Wingdings</vt:lpstr>
      <vt:lpstr>Slide Modelo - Faculdade Impacta</vt:lpstr>
      <vt:lpstr>Gráfico</vt:lpstr>
      <vt:lpstr>Aspectos da Comunicação</vt:lpstr>
      <vt:lpstr>Tópicos </vt:lpstr>
      <vt:lpstr>Profa. Dra. Giselda F. Pereira</vt:lpstr>
      <vt:lpstr>Apresentação do PowerPoint</vt:lpstr>
      <vt:lpstr>Comunicação</vt:lpstr>
      <vt:lpstr>Apresentação do PowerPoint</vt:lpstr>
      <vt:lpstr>Comunicação</vt:lpstr>
      <vt:lpstr>Apresentação do PowerPoint</vt:lpstr>
      <vt:lpstr>Apresentação do PowerPoint</vt:lpstr>
      <vt:lpstr>Comunicação</vt:lpstr>
      <vt:lpstr>Apresentação do PowerPoint</vt:lpstr>
      <vt:lpstr>Expressão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Ruído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da Comunicação</dc:title>
  <cp:lastModifiedBy>Giselda Pereira</cp:lastModifiedBy>
  <cp:revision>5</cp:revision>
  <dcterms:modified xsi:type="dcterms:W3CDTF">2019-08-05T04:10:07Z</dcterms:modified>
</cp:coreProperties>
</file>