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46"/>
  </p:notesMasterIdLst>
  <p:sldIdLst>
    <p:sldId id="256" r:id="rId2"/>
    <p:sldId id="257" r:id="rId3"/>
    <p:sldId id="258" r:id="rId4"/>
    <p:sldId id="487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8" r:id="rId18"/>
    <p:sldId id="373" r:id="rId19"/>
    <p:sldId id="374" r:id="rId20"/>
    <p:sldId id="378" r:id="rId21"/>
    <p:sldId id="395" r:id="rId22"/>
    <p:sldId id="362" r:id="rId23"/>
    <p:sldId id="386" r:id="rId24"/>
    <p:sldId id="396" r:id="rId25"/>
    <p:sldId id="380" r:id="rId26"/>
    <p:sldId id="381" r:id="rId27"/>
    <p:sldId id="382" r:id="rId28"/>
    <p:sldId id="383" r:id="rId29"/>
    <p:sldId id="384" r:id="rId30"/>
    <p:sldId id="379" r:id="rId31"/>
    <p:sldId id="489" r:id="rId32"/>
    <p:sldId id="518" r:id="rId33"/>
    <p:sldId id="519" r:id="rId34"/>
    <p:sldId id="520" r:id="rId35"/>
    <p:sldId id="521" r:id="rId36"/>
    <p:sldId id="522" r:id="rId37"/>
    <p:sldId id="523" r:id="rId38"/>
    <p:sldId id="525" r:id="rId39"/>
    <p:sldId id="526" r:id="rId40"/>
    <p:sldId id="527" r:id="rId41"/>
    <p:sldId id="408" r:id="rId42"/>
    <p:sldId id="407" r:id="rId43"/>
    <p:sldId id="406" r:id="rId44"/>
    <p:sldId id="405" r:id="rId4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9D206-7F48-4908-AC93-7A72522FE520}" v="91" dt="2019-08-04T23:32:07.848"/>
    <p1510:client id="{F850DDDE-C39F-4850-9AA5-DBFFADB9B2D3}" v="14" dt="2019-08-05T00:01:1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93" y="58"/>
      </p:cViewPr>
      <p:guideLst>
        <p:guide orient="horz" pos="1800"/>
        <p:guide pos="2880"/>
        <p:guide orient="horz"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elda Pereira" userId="84baac11b4b5a78c" providerId="LiveId" clId="{E9DE6934-E929-441B-9218-51D173EE1756}"/>
    <pc:docChg chg="custSel modSld modMainMaster">
      <pc:chgData name="Giselda Pereira" userId="84baac11b4b5a78c" providerId="LiveId" clId="{E9DE6934-E929-441B-9218-51D173EE1756}" dt="2019-08-04T23:32:49.835" v="155" actId="478"/>
      <pc:docMkLst>
        <pc:docMk/>
      </pc:docMkLst>
      <pc:sldChg chg="delSp">
        <pc:chgData name="Giselda Pereira" userId="84baac11b4b5a78c" providerId="LiveId" clId="{E9DE6934-E929-441B-9218-51D173EE1756}" dt="2019-08-04T23:29:18.151" v="39" actId="478"/>
        <pc:sldMkLst>
          <pc:docMk/>
          <pc:sldMk cId="0" sldId="261"/>
        </pc:sldMkLst>
        <pc:spChg chg="del">
          <ac:chgData name="Giselda Pereira" userId="84baac11b4b5a78c" providerId="LiveId" clId="{E9DE6934-E929-441B-9218-51D173EE1756}" dt="2019-08-04T23:29:18.151" v="39" actId="478"/>
          <ac:spMkLst>
            <pc:docMk/>
            <pc:sldMk cId="0" sldId="261"/>
            <ac:spMk id="205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0:45.024" v="118" actId="478"/>
        <pc:sldMkLst>
          <pc:docMk/>
          <pc:sldMk cId="3373367912" sldId="282"/>
        </pc:sldMkLst>
        <pc:spChg chg="del">
          <ac:chgData name="Giselda Pereira" userId="84baac11b4b5a78c" providerId="LiveId" clId="{E9DE6934-E929-441B-9218-51D173EE1756}" dt="2019-08-04T23:30:45.024" v="118" actId="478"/>
          <ac:spMkLst>
            <pc:docMk/>
            <pc:sldMk cId="3373367912" sldId="282"/>
            <ac:spMk id="3" creationId="{7A93DDB6-E0E7-4907-A0CA-0661E01D55DA}"/>
          </ac:spMkLst>
        </pc:spChg>
      </pc:sldChg>
      <pc:sldChg chg="modSp">
        <pc:chgData name="Giselda Pereira" userId="84baac11b4b5a78c" providerId="LiveId" clId="{E9DE6934-E929-441B-9218-51D173EE1756}" dt="2019-08-04T23:30:41.675" v="117" actId="207"/>
        <pc:sldMkLst>
          <pc:docMk/>
          <pc:sldMk cId="1194996634" sldId="283"/>
        </pc:sldMkLst>
        <pc:spChg chg="mod">
          <ac:chgData name="Giselda Pereira" userId="84baac11b4b5a78c" providerId="LiveId" clId="{E9DE6934-E929-441B-9218-51D173EE1756}" dt="2019-08-04T23:30:41.675" v="117" actId="207"/>
          <ac:spMkLst>
            <pc:docMk/>
            <pc:sldMk cId="1194996634" sldId="283"/>
            <ac:spMk id="480258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1:30.857" v="132" actId="478"/>
        <pc:sldMkLst>
          <pc:docMk/>
          <pc:sldMk cId="1561173562" sldId="284"/>
        </pc:sldMkLst>
        <pc:spChg chg="del">
          <ac:chgData name="Giselda Pereira" userId="84baac11b4b5a78c" providerId="LiveId" clId="{E9DE6934-E929-441B-9218-51D173EE1756}" dt="2019-08-04T23:31:30.857" v="132" actId="478"/>
          <ac:spMkLst>
            <pc:docMk/>
            <pc:sldMk cId="1561173562" sldId="284"/>
            <ac:spMk id="2" creationId="{72C1F823-2E29-4B54-93CF-E69D1539ACCF}"/>
          </ac:spMkLst>
        </pc:spChg>
      </pc:sldChg>
      <pc:sldChg chg="delSp">
        <pc:chgData name="Giselda Pereira" userId="84baac11b4b5a78c" providerId="LiveId" clId="{E9DE6934-E929-441B-9218-51D173EE1756}" dt="2019-08-04T23:32:16.624" v="146" actId="478"/>
        <pc:sldMkLst>
          <pc:docMk/>
          <pc:sldMk cId="3940800235" sldId="290"/>
        </pc:sldMkLst>
        <pc:spChg chg="del">
          <ac:chgData name="Giselda Pereira" userId="84baac11b4b5a78c" providerId="LiveId" clId="{E9DE6934-E929-441B-9218-51D173EE1756}" dt="2019-08-04T23:32:16.624" v="146" actId="478"/>
          <ac:spMkLst>
            <pc:docMk/>
            <pc:sldMk cId="3940800235" sldId="290"/>
            <ac:spMk id="2" creationId="{982BA979-54FC-43AC-AF5D-41D8FFE24F23}"/>
          </ac:spMkLst>
        </pc:spChg>
      </pc:sldChg>
      <pc:sldChg chg="modSp">
        <pc:chgData name="Giselda Pereira" userId="84baac11b4b5a78c" providerId="LiveId" clId="{E9DE6934-E929-441B-9218-51D173EE1756}" dt="2019-08-04T23:31:40.458" v="134" actId="1076"/>
        <pc:sldMkLst>
          <pc:docMk/>
          <pc:sldMk cId="1793213517" sldId="292"/>
        </pc:sldMkLst>
        <pc:spChg chg="mod">
          <ac:chgData name="Giselda Pereira" userId="84baac11b4b5a78c" providerId="LiveId" clId="{E9DE6934-E929-441B-9218-51D173EE1756}" dt="2019-08-04T23:31:40.458" v="134" actId="1076"/>
          <ac:spMkLst>
            <pc:docMk/>
            <pc:sldMk cId="1793213517" sldId="292"/>
            <ac:spMk id="478212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1:45.516" v="136" actId="478"/>
        <pc:sldMkLst>
          <pc:docMk/>
          <pc:sldMk cId="332241803" sldId="293"/>
        </pc:sldMkLst>
        <pc:spChg chg="del">
          <ac:chgData name="Giselda Pereira" userId="84baac11b4b5a78c" providerId="LiveId" clId="{E9DE6934-E929-441B-9218-51D173EE1756}" dt="2019-08-04T23:31:45.516" v="136" actId="478"/>
          <ac:spMkLst>
            <pc:docMk/>
            <pc:sldMk cId="332241803" sldId="293"/>
            <ac:spMk id="2" creationId="{CA073470-28D5-48E0-A942-B26CF253D81D}"/>
          </ac:spMkLst>
        </pc:spChg>
      </pc:sldChg>
      <pc:sldChg chg="delSp">
        <pc:chgData name="Giselda Pereira" userId="84baac11b4b5a78c" providerId="LiveId" clId="{E9DE6934-E929-441B-9218-51D173EE1756}" dt="2019-08-04T23:31:52.178" v="138" actId="478"/>
        <pc:sldMkLst>
          <pc:docMk/>
          <pc:sldMk cId="3239906607" sldId="295"/>
        </pc:sldMkLst>
        <pc:spChg chg="del">
          <ac:chgData name="Giselda Pereira" userId="84baac11b4b5a78c" providerId="LiveId" clId="{E9DE6934-E929-441B-9218-51D173EE1756}" dt="2019-08-04T23:31:52.178" v="138" actId="478"/>
          <ac:spMkLst>
            <pc:docMk/>
            <pc:sldMk cId="3239906607" sldId="295"/>
            <ac:spMk id="2" creationId="{F485F3B3-BC29-4B83-A543-B40D89B41A82}"/>
          </ac:spMkLst>
        </pc:spChg>
      </pc:sldChg>
      <pc:sldChg chg="modSp">
        <pc:chgData name="Giselda Pereira" userId="84baac11b4b5a78c" providerId="LiveId" clId="{E9DE6934-E929-441B-9218-51D173EE1756}" dt="2019-08-04T23:32:07.847" v="143" actId="207"/>
        <pc:sldMkLst>
          <pc:docMk/>
          <pc:sldMk cId="2872912788" sldId="298"/>
        </pc:sldMkLst>
        <pc:spChg chg="mod">
          <ac:chgData name="Giselda Pereira" userId="84baac11b4b5a78c" providerId="LiveId" clId="{E9DE6934-E929-441B-9218-51D173EE1756}" dt="2019-08-04T23:32:07.847" v="143" actId="207"/>
          <ac:spMkLst>
            <pc:docMk/>
            <pc:sldMk cId="2872912788" sldId="298"/>
            <ac:spMk id="498693" creationId="{00000000-0000-0000-0000-000000000000}"/>
          </ac:spMkLst>
        </pc:spChg>
      </pc:sldChg>
      <pc:sldChg chg="delSp">
        <pc:chgData name="Giselda Pereira" userId="84baac11b4b5a78c" providerId="LiveId" clId="{E9DE6934-E929-441B-9218-51D173EE1756}" dt="2019-08-04T23:32:39.781" v="151" actId="478"/>
        <pc:sldMkLst>
          <pc:docMk/>
          <pc:sldMk cId="4182032942" sldId="328"/>
        </pc:sldMkLst>
        <pc:spChg chg="del">
          <ac:chgData name="Giselda Pereira" userId="84baac11b4b5a78c" providerId="LiveId" clId="{E9DE6934-E929-441B-9218-51D173EE1756}" dt="2019-08-04T23:32:39.781" v="151" actId="478"/>
          <ac:spMkLst>
            <pc:docMk/>
            <pc:sldMk cId="4182032942" sldId="328"/>
            <ac:spMk id="2" creationId="{A4EC8CD2-A2BE-4284-9EDE-F8893D85E24B}"/>
          </ac:spMkLst>
        </pc:spChg>
      </pc:sldChg>
      <pc:sldChg chg="delSp">
        <pc:chgData name="Giselda Pereira" userId="84baac11b4b5a78c" providerId="LiveId" clId="{E9DE6934-E929-441B-9218-51D173EE1756}" dt="2019-08-04T23:32:43.179" v="152" actId="478"/>
        <pc:sldMkLst>
          <pc:docMk/>
          <pc:sldMk cId="3249410230" sldId="332"/>
        </pc:sldMkLst>
        <pc:spChg chg="del">
          <ac:chgData name="Giselda Pereira" userId="84baac11b4b5a78c" providerId="LiveId" clId="{E9DE6934-E929-441B-9218-51D173EE1756}" dt="2019-08-04T23:32:43.179" v="152" actId="478"/>
          <ac:spMkLst>
            <pc:docMk/>
            <pc:sldMk cId="3249410230" sldId="332"/>
            <ac:spMk id="3" creationId="{AE0AF04E-7517-4F52-AB46-7F565699CC57}"/>
          </ac:spMkLst>
        </pc:spChg>
      </pc:sldChg>
      <pc:sldChg chg="delSp">
        <pc:chgData name="Giselda Pereira" userId="84baac11b4b5a78c" providerId="LiveId" clId="{E9DE6934-E929-441B-9218-51D173EE1756}" dt="2019-08-04T23:32:47.500" v="154" actId="478"/>
        <pc:sldMkLst>
          <pc:docMk/>
          <pc:sldMk cId="1965192703" sldId="333"/>
        </pc:sldMkLst>
        <pc:spChg chg="del">
          <ac:chgData name="Giselda Pereira" userId="84baac11b4b5a78c" providerId="LiveId" clId="{E9DE6934-E929-441B-9218-51D173EE1756}" dt="2019-08-04T23:32:47.500" v="154" actId="478"/>
          <ac:spMkLst>
            <pc:docMk/>
            <pc:sldMk cId="1965192703" sldId="333"/>
            <ac:spMk id="2" creationId="{808B890D-CA8B-4965-AD71-DB02E97BDBE3}"/>
          </ac:spMkLst>
        </pc:spChg>
      </pc:sldChg>
      <pc:sldChg chg="delSp">
        <pc:chgData name="Giselda Pereira" userId="84baac11b4b5a78c" providerId="LiveId" clId="{E9DE6934-E929-441B-9218-51D173EE1756}" dt="2019-08-04T23:31:08.161" v="123" actId="478"/>
        <pc:sldMkLst>
          <pc:docMk/>
          <pc:sldMk cId="1406578805" sldId="362"/>
        </pc:sldMkLst>
        <pc:spChg chg="del">
          <ac:chgData name="Giselda Pereira" userId="84baac11b4b5a78c" providerId="LiveId" clId="{E9DE6934-E929-441B-9218-51D173EE1756}" dt="2019-08-04T23:31:08.161" v="123" actId="478"/>
          <ac:spMkLst>
            <pc:docMk/>
            <pc:sldMk cId="1406578805" sldId="362"/>
            <ac:spMk id="2" creationId="{C087FE0B-0350-431F-88C1-83C36F49382E}"/>
          </ac:spMkLst>
        </pc:spChg>
      </pc:sldChg>
      <pc:sldChg chg="delSp">
        <pc:chgData name="Giselda Pereira" userId="84baac11b4b5a78c" providerId="LiveId" clId="{E9DE6934-E929-441B-9218-51D173EE1756}" dt="2019-08-04T23:29:24.616" v="40" actId="478"/>
        <pc:sldMkLst>
          <pc:docMk/>
          <pc:sldMk cId="192229320" sldId="366"/>
        </pc:sldMkLst>
        <pc:spChg chg="del">
          <ac:chgData name="Giselda Pereira" userId="84baac11b4b5a78c" providerId="LiveId" clId="{E9DE6934-E929-441B-9218-51D173EE1756}" dt="2019-08-04T23:29:24.616" v="40" actId="478"/>
          <ac:spMkLst>
            <pc:docMk/>
            <pc:sldMk cId="192229320" sldId="366"/>
            <ac:spMk id="4" creationId="{54CEE074-E73F-4D20-8F88-E4AFD70E6897}"/>
          </ac:spMkLst>
        </pc:spChg>
      </pc:sldChg>
      <pc:sldChg chg="delSp">
        <pc:chgData name="Giselda Pereira" userId="84baac11b4b5a78c" providerId="LiveId" clId="{E9DE6934-E929-441B-9218-51D173EE1756}" dt="2019-08-04T23:29:28.165" v="41" actId="478"/>
        <pc:sldMkLst>
          <pc:docMk/>
          <pc:sldMk cId="3982533169" sldId="367"/>
        </pc:sldMkLst>
        <pc:spChg chg="del">
          <ac:chgData name="Giselda Pereira" userId="84baac11b4b5a78c" providerId="LiveId" clId="{E9DE6934-E929-441B-9218-51D173EE1756}" dt="2019-08-04T23:29:28.165" v="41" actId="478"/>
          <ac:spMkLst>
            <pc:docMk/>
            <pc:sldMk cId="3982533169" sldId="367"/>
            <ac:spMk id="2" creationId="{B26F247E-9526-4ABF-BF99-18F2BB44A865}"/>
          </ac:spMkLst>
        </pc:spChg>
      </pc:sldChg>
      <pc:sldChg chg="delSp">
        <pc:chgData name="Giselda Pereira" userId="84baac11b4b5a78c" providerId="LiveId" clId="{E9DE6934-E929-441B-9218-51D173EE1756}" dt="2019-08-04T23:30:52.321" v="119" actId="478"/>
        <pc:sldMkLst>
          <pc:docMk/>
          <pc:sldMk cId="731802722" sldId="373"/>
        </pc:sldMkLst>
        <pc:spChg chg="del">
          <ac:chgData name="Giselda Pereira" userId="84baac11b4b5a78c" providerId="LiveId" clId="{E9DE6934-E929-441B-9218-51D173EE1756}" dt="2019-08-04T23:30:52.321" v="119" actId="478"/>
          <ac:spMkLst>
            <pc:docMk/>
            <pc:sldMk cId="731802722" sldId="373"/>
            <ac:spMk id="2" creationId="{2A3C29ED-19F3-4E0E-9016-D89EA3812C93}"/>
          </ac:spMkLst>
        </pc:spChg>
      </pc:sldChg>
      <pc:sldChg chg="delSp">
        <pc:chgData name="Giselda Pereira" userId="84baac11b4b5a78c" providerId="LiveId" clId="{E9DE6934-E929-441B-9218-51D173EE1756}" dt="2019-08-04T23:30:55.302" v="120" actId="478"/>
        <pc:sldMkLst>
          <pc:docMk/>
          <pc:sldMk cId="1528667891" sldId="374"/>
        </pc:sldMkLst>
        <pc:spChg chg="del">
          <ac:chgData name="Giselda Pereira" userId="84baac11b4b5a78c" providerId="LiveId" clId="{E9DE6934-E929-441B-9218-51D173EE1756}" dt="2019-08-04T23:30:55.302" v="120" actId="478"/>
          <ac:spMkLst>
            <pc:docMk/>
            <pc:sldMk cId="1528667891" sldId="374"/>
            <ac:spMk id="2" creationId="{DB91E6B4-4A74-403B-9E81-533ED0C550F6}"/>
          </ac:spMkLst>
        </pc:spChg>
      </pc:sldChg>
      <pc:sldChg chg="delSp">
        <pc:chgData name="Giselda Pereira" userId="84baac11b4b5a78c" providerId="LiveId" clId="{E9DE6934-E929-441B-9218-51D173EE1756}" dt="2019-08-04T23:30:58.763" v="121" actId="478"/>
        <pc:sldMkLst>
          <pc:docMk/>
          <pc:sldMk cId="1073637799" sldId="378"/>
        </pc:sldMkLst>
        <pc:spChg chg="del">
          <ac:chgData name="Giselda Pereira" userId="84baac11b4b5a78c" providerId="LiveId" clId="{E9DE6934-E929-441B-9218-51D173EE1756}" dt="2019-08-04T23:30:58.763" v="121" actId="478"/>
          <ac:spMkLst>
            <pc:docMk/>
            <pc:sldMk cId="1073637799" sldId="378"/>
            <ac:spMk id="3" creationId="{45B975AF-46FF-4929-9BA6-BC449FCC94E8}"/>
          </ac:spMkLst>
        </pc:spChg>
      </pc:sldChg>
      <pc:sldChg chg="delSp">
        <pc:chgData name="Giselda Pereira" userId="84baac11b4b5a78c" providerId="LiveId" clId="{E9DE6934-E929-441B-9218-51D173EE1756}" dt="2019-08-04T23:31:28.804" v="131" actId="478"/>
        <pc:sldMkLst>
          <pc:docMk/>
          <pc:sldMk cId="1784149630" sldId="379"/>
        </pc:sldMkLst>
        <pc:spChg chg="del">
          <ac:chgData name="Giselda Pereira" userId="84baac11b4b5a78c" providerId="LiveId" clId="{E9DE6934-E929-441B-9218-51D173EE1756}" dt="2019-08-04T23:31:28.804" v="131" actId="478"/>
          <ac:spMkLst>
            <pc:docMk/>
            <pc:sldMk cId="1784149630" sldId="379"/>
            <ac:spMk id="2" creationId="{A852D833-086F-445B-8358-F9DE8090AD0C}"/>
          </ac:spMkLst>
        </pc:spChg>
      </pc:sldChg>
      <pc:sldChg chg="delSp">
        <pc:chgData name="Giselda Pereira" userId="84baac11b4b5a78c" providerId="LiveId" clId="{E9DE6934-E929-441B-9218-51D173EE1756}" dt="2019-08-04T23:31:15.400" v="126" actId="478"/>
        <pc:sldMkLst>
          <pc:docMk/>
          <pc:sldMk cId="848011776" sldId="380"/>
        </pc:sldMkLst>
        <pc:spChg chg="del">
          <ac:chgData name="Giselda Pereira" userId="84baac11b4b5a78c" providerId="LiveId" clId="{E9DE6934-E929-441B-9218-51D173EE1756}" dt="2019-08-04T23:31:15.400" v="126" actId="478"/>
          <ac:spMkLst>
            <pc:docMk/>
            <pc:sldMk cId="848011776" sldId="380"/>
            <ac:spMk id="2" creationId="{FC1B21F0-084A-4BBF-B7B1-1605B75ED31F}"/>
          </ac:spMkLst>
        </pc:spChg>
      </pc:sldChg>
      <pc:sldChg chg="delSp">
        <pc:chgData name="Giselda Pereira" userId="84baac11b4b5a78c" providerId="LiveId" clId="{E9DE6934-E929-441B-9218-51D173EE1756}" dt="2019-08-04T23:31:17.524" v="127" actId="478"/>
        <pc:sldMkLst>
          <pc:docMk/>
          <pc:sldMk cId="2260358495" sldId="381"/>
        </pc:sldMkLst>
        <pc:spChg chg="del">
          <ac:chgData name="Giselda Pereira" userId="84baac11b4b5a78c" providerId="LiveId" clId="{E9DE6934-E929-441B-9218-51D173EE1756}" dt="2019-08-04T23:31:17.524" v="127" actId="478"/>
          <ac:spMkLst>
            <pc:docMk/>
            <pc:sldMk cId="2260358495" sldId="381"/>
            <ac:spMk id="3" creationId="{E8B1499E-40C0-4BE6-A187-2B24C91A5798}"/>
          </ac:spMkLst>
        </pc:spChg>
      </pc:sldChg>
      <pc:sldChg chg="delSp">
        <pc:chgData name="Giselda Pereira" userId="84baac11b4b5a78c" providerId="LiveId" clId="{E9DE6934-E929-441B-9218-51D173EE1756}" dt="2019-08-04T23:31:21.602" v="128" actId="478"/>
        <pc:sldMkLst>
          <pc:docMk/>
          <pc:sldMk cId="1960871032" sldId="382"/>
        </pc:sldMkLst>
        <pc:spChg chg="del">
          <ac:chgData name="Giselda Pereira" userId="84baac11b4b5a78c" providerId="LiveId" clId="{E9DE6934-E929-441B-9218-51D173EE1756}" dt="2019-08-04T23:31:21.602" v="128" actId="478"/>
          <ac:spMkLst>
            <pc:docMk/>
            <pc:sldMk cId="1960871032" sldId="382"/>
            <ac:spMk id="3" creationId="{4D1B4297-B040-4379-B33D-EC4291FD7546}"/>
          </ac:spMkLst>
        </pc:spChg>
      </pc:sldChg>
      <pc:sldChg chg="delSp">
        <pc:chgData name="Giselda Pereira" userId="84baac11b4b5a78c" providerId="LiveId" clId="{E9DE6934-E929-441B-9218-51D173EE1756}" dt="2019-08-04T23:31:24.816" v="129" actId="478"/>
        <pc:sldMkLst>
          <pc:docMk/>
          <pc:sldMk cId="2388595121" sldId="383"/>
        </pc:sldMkLst>
        <pc:spChg chg="del">
          <ac:chgData name="Giselda Pereira" userId="84baac11b4b5a78c" providerId="LiveId" clId="{E9DE6934-E929-441B-9218-51D173EE1756}" dt="2019-08-04T23:31:24.816" v="129" actId="478"/>
          <ac:spMkLst>
            <pc:docMk/>
            <pc:sldMk cId="2388595121" sldId="383"/>
            <ac:spMk id="2" creationId="{1D27FF8E-3B3C-43C3-94AE-E4C775B22C72}"/>
          </ac:spMkLst>
        </pc:spChg>
      </pc:sldChg>
      <pc:sldChg chg="delSp">
        <pc:chgData name="Giselda Pereira" userId="84baac11b4b5a78c" providerId="LiveId" clId="{E9DE6934-E929-441B-9218-51D173EE1756}" dt="2019-08-04T23:31:26.765" v="130" actId="478"/>
        <pc:sldMkLst>
          <pc:docMk/>
          <pc:sldMk cId="793683124" sldId="384"/>
        </pc:sldMkLst>
        <pc:spChg chg="del">
          <ac:chgData name="Giselda Pereira" userId="84baac11b4b5a78c" providerId="LiveId" clId="{E9DE6934-E929-441B-9218-51D173EE1756}" dt="2019-08-04T23:31:26.765" v="130" actId="478"/>
          <ac:spMkLst>
            <pc:docMk/>
            <pc:sldMk cId="793683124" sldId="384"/>
            <ac:spMk id="2" creationId="{6AF8642A-3678-4093-BFDF-0D523C6C0360}"/>
          </ac:spMkLst>
        </pc:spChg>
      </pc:sldChg>
      <pc:sldChg chg="delSp">
        <pc:chgData name="Giselda Pereira" userId="84baac11b4b5a78c" providerId="LiveId" clId="{E9DE6934-E929-441B-9218-51D173EE1756}" dt="2019-08-04T23:31:10.360" v="124" actId="478"/>
        <pc:sldMkLst>
          <pc:docMk/>
          <pc:sldMk cId="1661122142" sldId="386"/>
        </pc:sldMkLst>
        <pc:spChg chg="del">
          <ac:chgData name="Giselda Pereira" userId="84baac11b4b5a78c" providerId="LiveId" clId="{E9DE6934-E929-441B-9218-51D173EE1756}" dt="2019-08-04T23:31:10.360" v="124" actId="478"/>
          <ac:spMkLst>
            <pc:docMk/>
            <pc:sldMk cId="1661122142" sldId="386"/>
            <ac:spMk id="3" creationId="{43402CE5-40D0-4DA0-B8D9-D61890E40EBB}"/>
          </ac:spMkLst>
        </pc:spChg>
      </pc:sldChg>
      <pc:sldChg chg="delSp">
        <pc:chgData name="Giselda Pereira" userId="84baac11b4b5a78c" providerId="LiveId" clId="{E9DE6934-E929-441B-9218-51D173EE1756}" dt="2019-08-04T23:32:11.945" v="145" actId="478"/>
        <pc:sldMkLst>
          <pc:docMk/>
          <pc:sldMk cId="81317912" sldId="387"/>
        </pc:sldMkLst>
        <pc:spChg chg="del">
          <ac:chgData name="Giselda Pereira" userId="84baac11b4b5a78c" providerId="LiveId" clId="{E9DE6934-E929-441B-9218-51D173EE1756}" dt="2019-08-04T23:32:11.945" v="145" actId="478"/>
          <ac:spMkLst>
            <pc:docMk/>
            <pc:sldMk cId="81317912" sldId="387"/>
            <ac:spMk id="2" creationId="{5F0E1442-A04F-4C5E-A927-9EABEC74E797}"/>
          </ac:spMkLst>
        </pc:spChg>
      </pc:sldChg>
      <pc:sldChg chg="delSp">
        <pc:chgData name="Giselda Pereira" userId="84baac11b4b5a78c" providerId="LiveId" clId="{E9DE6934-E929-441B-9218-51D173EE1756}" dt="2019-08-04T23:32:22.647" v="148" actId="478"/>
        <pc:sldMkLst>
          <pc:docMk/>
          <pc:sldMk cId="1866930394" sldId="388"/>
        </pc:sldMkLst>
        <pc:spChg chg="del">
          <ac:chgData name="Giselda Pereira" userId="84baac11b4b5a78c" providerId="LiveId" clId="{E9DE6934-E929-441B-9218-51D173EE1756}" dt="2019-08-04T23:32:22.647" v="148" actId="478"/>
          <ac:spMkLst>
            <pc:docMk/>
            <pc:sldMk cId="1866930394" sldId="388"/>
            <ac:spMk id="2" creationId="{2193EDBE-6AB3-4F33-A24D-12CBE7AF2E24}"/>
          </ac:spMkLst>
        </pc:spChg>
      </pc:sldChg>
      <pc:sldChg chg="delSp">
        <pc:chgData name="Giselda Pereira" userId="84baac11b4b5a78c" providerId="LiveId" clId="{E9DE6934-E929-441B-9218-51D173EE1756}" dt="2019-08-04T23:32:26.264" v="149" actId="478"/>
        <pc:sldMkLst>
          <pc:docMk/>
          <pc:sldMk cId="3052028952" sldId="389"/>
        </pc:sldMkLst>
        <pc:spChg chg="del">
          <ac:chgData name="Giselda Pereira" userId="84baac11b4b5a78c" providerId="LiveId" clId="{E9DE6934-E929-441B-9218-51D173EE1756}" dt="2019-08-04T23:32:26.264" v="149" actId="478"/>
          <ac:spMkLst>
            <pc:docMk/>
            <pc:sldMk cId="3052028952" sldId="389"/>
            <ac:spMk id="2" creationId="{F3E66429-F888-4EAF-9E9D-29162002AD86}"/>
          </ac:spMkLst>
        </pc:spChg>
      </pc:sldChg>
      <pc:sldChg chg="delSp">
        <pc:chgData name="Giselda Pereira" userId="84baac11b4b5a78c" providerId="LiveId" clId="{E9DE6934-E929-441B-9218-51D173EE1756}" dt="2019-08-04T23:32:36.132" v="150" actId="478"/>
        <pc:sldMkLst>
          <pc:docMk/>
          <pc:sldMk cId="2588087079" sldId="390"/>
        </pc:sldMkLst>
        <pc:spChg chg="del">
          <ac:chgData name="Giselda Pereira" userId="84baac11b4b5a78c" providerId="LiveId" clId="{E9DE6934-E929-441B-9218-51D173EE1756}" dt="2019-08-04T23:32:36.132" v="150" actId="478"/>
          <ac:spMkLst>
            <pc:docMk/>
            <pc:sldMk cId="2588087079" sldId="390"/>
            <ac:spMk id="3" creationId="{CAC233A2-A71E-4220-B2B4-DF3E13BD86E4}"/>
          </ac:spMkLst>
        </pc:spChg>
      </pc:sldChg>
      <pc:sldChg chg="delSp">
        <pc:chgData name="Giselda Pereira" userId="84baac11b4b5a78c" providerId="LiveId" clId="{E9DE6934-E929-441B-9218-51D173EE1756}" dt="2019-08-04T23:32:19.661" v="147" actId="478"/>
        <pc:sldMkLst>
          <pc:docMk/>
          <pc:sldMk cId="1495895232" sldId="393"/>
        </pc:sldMkLst>
        <pc:spChg chg="del">
          <ac:chgData name="Giselda Pereira" userId="84baac11b4b5a78c" providerId="LiveId" clId="{E9DE6934-E929-441B-9218-51D173EE1756}" dt="2019-08-04T23:32:19.661" v="147" actId="478"/>
          <ac:spMkLst>
            <pc:docMk/>
            <pc:sldMk cId="1495895232" sldId="393"/>
            <ac:spMk id="3" creationId="{93756DBB-E1E3-4DD4-8177-C607D3143ACF}"/>
          </ac:spMkLst>
        </pc:spChg>
      </pc:sldChg>
      <pc:sldChg chg="delSp">
        <pc:chgData name="Giselda Pereira" userId="84baac11b4b5a78c" providerId="LiveId" clId="{E9DE6934-E929-441B-9218-51D173EE1756}" dt="2019-08-04T23:32:45.416" v="153" actId="478"/>
        <pc:sldMkLst>
          <pc:docMk/>
          <pc:sldMk cId="2843301627" sldId="394"/>
        </pc:sldMkLst>
        <pc:spChg chg="del">
          <ac:chgData name="Giselda Pereira" userId="84baac11b4b5a78c" providerId="LiveId" clId="{E9DE6934-E929-441B-9218-51D173EE1756}" dt="2019-08-04T23:32:45.416" v="153" actId="478"/>
          <ac:spMkLst>
            <pc:docMk/>
            <pc:sldMk cId="2843301627" sldId="394"/>
            <ac:spMk id="3" creationId="{40BFB87C-C57A-4202-891F-EB761D729408}"/>
          </ac:spMkLst>
        </pc:spChg>
      </pc:sldChg>
      <pc:sldChg chg="delSp">
        <pc:chgData name="Giselda Pereira" userId="84baac11b4b5a78c" providerId="LiveId" clId="{E9DE6934-E929-441B-9218-51D173EE1756}" dt="2019-08-04T23:31:01.790" v="122" actId="478"/>
        <pc:sldMkLst>
          <pc:docMk/>
          <pc:sldMk cId="3716921667" sldId="395"/>
        </pc:sldMkLst>
        <pc:spChg chg="del">
          <ac:chgData name="Giselda Pereira" userId="84baac11b4b5a78c" providerId="LiveId" clId="{E9DE6934-E929-441B-9218-51D173EE1756}" dt="2019-08-04T23:31:01.790" v="122" actId="478"/>
          <ac:spMkLst>
            <pc:docMk/>
            <pc:sldMk cId="3716921667" sldId="395"/>
            <ac:spMk id="2" creationId="{0D1DFDB2-8536-41C8-A7BE-496A6D2D860A}"/>
          </ac:spMkLst>
        </pc:spChg>
      </pc:sldChg>
      <pc:sldChg chg="delSp">
        <pc:chgData name="Giselda Pereira" userId="84baac11b4b5a78c" providerId="LiveId" clId="{E9DE6934-E929-441B-9218-51D173EE1756}" dt="2019-08-04T23:31:13.280" v="125" actId="478"/>
        <pc:sldMkLst>
          <pc:docMk/>
          <pc:sldMk cId="333376715" sldId="396"/>
        </pc:sldMkLst>
        <pc:spChg chg="del">
          <ac:chgData name="Giselda Pereira" userId="84baac11b4b5a78c" providerId="LiveId" clId="{E9DE6934-E929-441B-9218-51D173EE1756}" dt="2019-08-04T23:31:13.280" v="125" actId="478"/>
          <ac:spMkLst>
            <pc:docMk/>
            <pc:sldMk cId="333376715" sldId="396"/>
            <ac:spMk id="2" creationId="{3B7A6C8E-DDE2-4FAF-AFAC-6FA96B8AB0EB}"/>
          </ac:spMkLst>
        </pc:spChg>
      </pc:sldChg>
      <pc:sldChg chg="delSp">
        <pc:chgData name="Giselda Pereira" userId="84baac11b4b5a78c" providerId="LiveId" clId="{E9DE6934-E929-441B-9218-51D173EE1756}" dt="2019-08-04T23:31:34.532" v="133" actId="478"/>
        <pc:sldMkLst>
          <pc:docMk/>
          <pc:sldMk cId="1531276980" sldId="398"/>
        </pc:sldMkLst>
        <pc:spChg chg="del">
          <ac:chgData name="Giselda Pereira" userId="84baac11b4b5a78c" providerId="LiveId" clId="{E9DE6934-E929-441B-9218-51D173EE1756}" dt="2019-08-04T23:31:34.532" v="133" actId="478"/>
          <ac:spMkLst>
            <pc:docMk/>
            <pc:sldMk cId="1531276980" sldId="398"/>
            <ac:spMk id="2" creationId="{FA64255B-B1E2-4A70-9197-DD2E841A39B3}"/>
          </ac:spMkLst>
        </pc:spChg>
      </pc:sldChg>
      <pc:sldChg chg="delSp">
        <pc:chgData name="Giselda Pereira" userId="84baac11b4b5a78c" providerId="LiveId" clId="{E9DE6934-E929-441B-9218-51D173EE1756}" dt="2019-08-04T23:31:43.676" v="135" actId="478"/>
        <pc:sldMkLst>
          <pc:docMk/>
          <pc:sldMk cId="1165547636" sldId="399"/>
        </pc:sldMkLst>
        <pc:spChg chg="del">
          <ac:chgData name="Giselda Pereira" userId="84baac11b4b5a78c" providerId="LiveId" clId="{E9DE6934-E929-441B-9218-51D173EE1756}" dt="2019-08-04T23:31:43.676" v="135" actId="478"/>
          <ac:spMkLst>
            <pc:docMk/>
            <pc:sldMk cId="1165547636" sldId="399"/>
            <ac:spMk id="2" creationId="{B006F6DC-1CBA-4DCD-B2D6-D4D6F1450D0E}"/>
          </ac:spMkLst>
        </pc:spChg>
      </pc:sldChg>
      <pc:sldChg chg="delSp">
        <pc:chgData name="Giselda Pereira" userId="84baac11b4b5a78c" providerId="LiveId" clId="{E9DE6934-E929-441B-9218-51D173EE1756}" dt="2019-08-04T23:31:49.692" v="137" actId="478"/>
        <pc:sldMkLst>
          <pc:docMk/>
          <pc:sldMk cId="1645690784" sldId="400"/>
        </pc:sldMkLst>
        <pc:spChg chg="del">
          <ac:chgData name="Giselda Pereira" userId="84baac11b4b5a78c" providerId="LiveId" clId="{E9DE6934-E929-441B-9218-51D173EE1756}" dt="2019-08-04T23:31:49.692" v="137" actId="478"/>
          <ac:spMkLst>
            <pc:docMk/>
            <pc:sldMk cId="1645690784" sldId="400"/>
            <ac:spMk id="2" creationId="{E65D5833-17CE-4869-BB40-310A0FE9D308}"/>
          </ac:spMkLst>
        </pc:spChg>
      </pc:sldChg>
      <pc:sldChg chg="delSp">
        <pc:chgData name="Giselda Pereira" userId="84baac11b4b5a78c" providerId="LiveId" clId="{E9DE6934-E929-441B-9218-51D173EE1756}" dt="2019-08-04T23:31:54.616" v="139" actId="478"/>
        <pc:sldMkLst>
          <pc:docMk/>
          <pc:sldMk cId="2189634272" sldId="401"/>
        </pc:sldMkLst>
        <pc:spChg chg="del">
          <ac:chgData name="Giselda Pereira" userId="84baac11b4b5a78c" providerId="LiveId" clId="{E9DE6934-E929-441B-9218-51D173EE1756}" dt="2019-08-04T23:31:54.616" v="139" actId="478"/>
          <ac:spMkLst>
            <pc:docMk/>
            <pc:sldMk cId="2189634272" sldId="401"/>
            <ac:spMk id="2" creationId="{F1C78513-23A7-499F-A5B8-F1029A64ABEB}"/>
          </ac:spMkLst>
        </pc:spChg>
      </pc:sldChg>
      <pc:sldChg chg="delSp">
        <pc:chgData name="Giselda Pereira" userId="84baac11b4b5a78c" providerId="LiveId" clId="{E9DE6934-E929-441B-9218-51D173EE1756}" dt="2019-08-04T23:31:58.700" v="140" actId="478"/>
        <pc:sldMkLst>
          <pc:docMk/>
          <pc:sldMk cId="3427880945" sldId="402"/>
        </pc:sldMkLst>
        <pc:spChg chg="del">
          <ac:chgData name="Giselda Pereira" userId="84baac11b4b5a78c" providerId="LiveId" clId="{E9DE6934-E929-441B-9218-51D173EE1756}" dt="2019-08-04T23:31:58.700" v="140" actId="478"/>
          <ac:spMkLst>
            <pc:docMk/>
            <pc:sldMk cId="3427880945" sldId="402"/>
            <ac:spMk id="2" creationId="{F90CEBD0-72D4-4EE1-A846-1FE34FE11DB0}"/>
          </ac:spMkLst>
        </pc:spChg>
      </pc:sldChg>
      <pc:sldChg chg="delSp">
        <pc:chgData name="Giselda Pereira" userId="84baac11b4b5a78c" providerId="LiveId" clId="{E9DE6934-E929-441B-9218-51D173EE1756}" dt="2019-08-04T23:32:09.944" v="144" actId="478"/>
        <pc:sldMkLst>
          <pc:docMk/>
          <pc:sldMk cId="3047739291" sldId="403"/>
        </pc:sldMkLst>
        <pc:spChg chg="del">
          <ac:chgData name="Giselda Pereira" userId="84baac11b4b5a78c" providerId="LiveId" clId="{E9DE6934-E929-441B-9218-51D173EE1756}" dt="2019-08-04T23:32:09.944" v="144" actId="478"/>
          <ac:spMkLst>
            <pc:docMk/>
            <pc:sldMk cId="3047739291" sldId="403"/>
            <ac:spMk id="2" creationId="{E04B91A4-0D8E-467E-A1DB-E0866E5D9A52}"/>
          </ac:spMkLst>
        </pc:spChg>
      </pc:sldChg>
      <pc:sldChg chg="delSp">
        <pc:chgData name="Giselda Pereira" userId="84baac11b4b5a78c" providerId="LiveId" clId="{E9DE6934-E929-441B-9218-51D173EE1756}" dt="2019-08-04T23:32:49.835" v="155" actId="478"/>
        <pc:sldMkLst>
          <pc:docMk/>
          <pc:sldMk cId="2044483188" sldId="404"/>
        </pc:sldMkLst>
        <pc:spChg chg="del">
          <ac:chgData name="Giselda Pereira" userId="84baac11b4b5a78c" providerId="LiveId" clId="{E9DE6934-E929-441B-9218-51D173EE1756}" dt="2019-08-04T23:32:49.835" v="155" actId="478"/>
          <ac:spMkLst>
            <pc:docMk/>
            <pc:sldMk cId="2044483188" sldId="404"/>
            <ac:spMk id="3" creationId="{73D1EB19-8FCC-4A72-8F6F-CBC6F8DAA30E}"/>
          </ac:spMkLst>
        </pc:spChg>
      </pc:sldChg>
      <pc:sldMasterChg chg="modSldLayout">
        <pc:chgData name="Giselda Pereira" userId="84baac11b4b5a78c" providerId="LiveId" clId="{E9DE6934-E929-441B-9218-51D173EE1756}" dt="2019-08-04T23:30:25.402" v="115" actId="20577"/>
        <pc:sldMasterMkLst>
          <pc:docMk/>
          <pc:sldMasterMk cId="0" sldId="2147483666"/>
        </pc:sldMasterMkLst>
        <pc:sldLayoutChg chg="modSp">
          <pc:chgData name="Giselda Pereira" userId="84baac11b4b5a78c" providerId="LiveId" clId="{E9DE6934-E929-441B-9218-51D173EE1756}" dt="2019-08-04T23:28:10.420" v="31" actId="20577"/>
          <pc:sldLayoutMkLst>
            <pc:docMk/>
            <pc:sldMasterMk cId="0" sldId="2147483666"/>
            <pc:sldLayoutMk cId="0" sldId="2147483649"/>
          </pc:sldLayoutMkLst>
          <pc:spChg chg="mod">
            <ac:chgData name="Giselda Pereira" userId="84baac11b4b5a78c" providerId="LiveId" clId="{E9DE6934-E929-441B-9218-51D173EE1756}" dt="2019-08-04T23:28:10.420" v="31" actId="20577"/>
            <ac:spMkLst>
              <pc:docMk/>
              <pc:sldMasterMk cId="0" sldId="2147483666"/>
              <pc:sldLayoutMk cId="0" sldId="2147483649"/>
              <ac:spMk id="20" creationId="{00000000-0000-0000-0000-000000000000}"/>
            </ac:spMkLst>
          </pc:spChg>
        </pc:sldLayoutChg>
        <pc:sldLayoutChg chg="addSp delSp modSp">
          <pc:chgData name="Giselda Pereira" userId="84baac11b4b5a78c" providerId="LiveId" clId="{E9DE6934-E929-441B-9218-51D173EE1756}" dt="2019-08-04T23:28:53.728" v="36" actId="1076"/>
          <pc:sldLayoutMkLst>
            <pc:docMk/>
            <pc:sldMasterMk cId="0" sldId="2147483666"/>
            <pc:sldLayoutMk cId="0" sldId="2147483650"/>
          </pc:sldLayoutMkLst>
          <pc:spChg chg="add mod">
            <ac:chgData name="Giselda Pereira" userId="84baac11b4b5a78c" providerId="LiveId" clId="{E9DE6934-E929-441B-9218-51D173EE1756}" dt="2019-08-04T23:28:53.728" v="36" actId="1076"/>
            <ac:spMkLst>
              <pc:docMk/>
              <pc:sldMasterMk cId="0" sldId="2147483666"/>
              <pc:sldLayoutMk cId="0" sldId="2147483650"/>
              <ac:spMk id="9" creationId="{B859444A-85F0-4763-886E-5EBA2521AAF8}"/>
            </ac:spMkLst>
          </pc:spChg>
          <pc:spChg chg="mod">
            <ac:chgData name="Giselda Pereira" userId="84baac11b4b5a78c" providerId="LiveId" clId="{E9DE6934-E929-441B-9218-51D173EE1756}" dt="2019-08-04T23:28:50.525" v="35" actId="1076"/>
            <ac:spMkLst>
              <pc:docMk/>
              <pc:sldMasterMk cId="0" sldId="2147483666"/>
              <pc:sldLayoutMk cId="0" sldId="2147483650"/>
              <ac:spMk id="26" creationId="{00000000-0000-0000-0000-000000000000}"/>
            </ac:spMkLst>
          </pc:spChg>
          <pc:spChg chg="del mod">
            <ac:chgData name="Giselda Pereira" userId="84baac11b4b5a78c" providerId="LiveId" clId="{E9DE6934-E929-441B-9218-51D173EE1756}" dt="2019-08-04T23:28:47.274" v="34" actId="478"/>
            <ac:spMkLst>
              <pc:docMk/>
              <pc:sldMasterMk cId="0" sldId="2147483666"/>
              <pc:sldLayoutMk cId="0" sldId="2147483650"/>
              <ac:spMk id="28" creationId="{00000000-0000-0000-0000-000000000000}"/>
            </ac:spMkLst>
          </pc:spChg>
        </pc:sldLayoutChg>
        <pc:sldLayoutChg chg="addSp delSp">
          <pc:chgData name="Giselda Pereira" userId="84baac11b4b5a78c" providerId="LiveId" clId="{E9DE6934-E929-441B-9218-51D173EE1756}" dt="2019-08-04T23:29:00.618" v="38"/>
          <pc:sldLayoutMkLst>
            <pc:docMk/>
            <pc:sldMasterMk cId="0" sldId="2147483666"/>
            <pc:sldLayoutMk cId="0" sldId="2147483651"/>
          </pc:sldLayoutMkLst>
          <pc:spChg chg="add">
            <ac:chgData name="Giselda Pereira" userId="84baac11b4b5a78c" providerId="LiveId" clId="{E9DE6934-E929-441B-9218-51D173EE1756}" dt="2019-08-04T23:29:00.618" v="38"/>
            <ac:spMkLst>
              <pc:docMk/>
              <pc:sldMasterMk cId="0" sldId="2147483666"/>
              <pc:sldLayoutMk cId="0" sldId="2147483651"/>
              <ac:spMk id="11" creationId="{3777416A-6A83-4873-B284-0A150C66D676}"/>
            </ac:spMkLst>
          </pc:spChg>
          <pc:spChg chg="del">
            <ac:chgData name="Giselda Pereira" userId="84baac11b4b5a78c" providerId="LiveId" clId="{E9DE6934-E929-441B-9218-51D173EE1756}" dt="2019-08-04T23:28:59.901" v="37" actId="478"/>
            <ac:spMkLst>
              <pc:docMk/>
              <pc:sldMasterMk cId="0" sldId="2147483666"/>
              <pc:sldLayoutMk cId="0" sldId="2147483651"/>
              <ac:spMk id="37" creationId="{00000000-0000-0000-0000-000000000000}"/>
            </ac:spMkLst>
          </pc:spChg>
        </pc:sldLayoutChg>
        <pc:sldLayoutChg chg="addSp delSp modSp">
          <pc:chgData name="Giselda Pereira" userId="84baac11b4b5a78c" providerId="LiveId" clId="{E9DE6934-E929-441B-9218-51D173EE1756}" dt="2019-08-04T23:29:57.281" v="45" actId="1076"/>
          <pc:sldLayoutMkLst>
            <pc:docMk/>
            <pc:sldMasterMk cId="0" sldId="2147483666"/>
            <pc:sldLayoutMk cId="0" sldId="2147483652"/>
          </pc:sldLayoutMkLst>
          <pc:spChg chg="add mod">
            <ac:chgData name="Giselda Pereira" userId="84baac11b4b5a78c" providerId="LiveId" clId="{E9DE6934-E929-441B-9218-51D173EE1756}" dt="2019-08-04T23:29:57.281" v="45" actId="1076"/>
            <ac:spMkLst>
              <pc:docMk/>
              <pc:sldMasterMk cId="0" sldId="2147483666"/>
              <pc:sldLayoutMk cId="0" sldId="2147483652"/>
              <ac:spMk id="11" creationId="{FEDDDBA9-024E-4ADE-964C-6D8403B1A079}"/>
            </ac:spMkLst>
          </pc:spChg>
          <pc:spChg chg="del">
            <ac:chgData name="Giselda Pereira" userId="84baac11b4b5a78c" providerId="LiveId" clId="{E9DE6934-E929-441B-9218-51D173EE1756}" dt="2019-08-04T23:29:53.869" v="44" actId="478"/>
            <ac:spMkLst>
              <pc:docMk/>
              <pc:sldMasterMk cId="0" sldId="2147483666"/>
              <pc:sldLayoutMk cId="0" sldId="2147483652"/>
              <ac:spMk id="48" creationId="{00000000-0000-0000-0000-000000000000}"/>
            </ac:spMkLst>
          </pc:spChg>
        </pc:sldLayoutChg>
        <pc:sldLayoutChg chg="modSp">
          <pc:chgData name="Giselda Pereira" userId="84baac11b4b5a78c" providerId="LiveId" clId="{E9DE6934-E929-441B-9218-51D173EE1756}" dt="2019-08-04T23:30:12.665" v="85" actId="20577"/>
          <pc:sldLayoutMkLst>
            <pc:docMk/>
            <pc:sldMasterMk cId="0" sldId="2147483666"/>
            <pc:sldLayoutMk cId="0" sldId="2147483654"/>
          </pc:sldLayoutMkLst>
          <pc:spChg chg="mod">
            <ac:chgData name="Giselda Pereira" userId="84baac11b4b5a78c" providerId="LiveId" clId="{E9DE6934-E929-441B-9218-51D173EE1756}" dt="2019-08-04T23:30:12.665" v="85" actId="20577"/>
            <ac:spMkLst>
              <pc:docMk/>
              <pc:sldMasterMk cId="0" sldId="2147483666"/>
              <pc:sldLayoutMk cId="0" sldId="2147483654"/>
              <ac:spMk id="68" creationId="{00000000-0000-0000-0000-000000000000}"/>
            </ac:spMkLst>
          </pc:spChg>
        </pc:sldLayoutChg>
        <pc:sldLayoutChg chg="modSp">
          <pc:chgData name="Giselda Pereira" userId="84baac11b4b5a78c" providerId="LiveId" clId="{E9DE6934-E929-441B-9218-51D173EE1756}" dt="2019-08-04T23:30:25.402" v="115" actId="20577"/>
          <pc:sldLayoutMkLst>
            <pc:docMk/>
            <pc:sldMasterMk cId="0" sldId="2147483666"/>
            <pc:sldLayoutMk cId="0" sldId="2147483655"/>
          </pc:sldLayoutMkLst>
          <pc:spChg chg="mod">
            <ac:chgData name="Giselda Pereira" userId="84baac11b4b5a78c" providerId="LiveId" clId="{E9DE6934-E929-441B-9218-51D173EE1756}" dt="2019-08-04T23:30:25.402" v="115" actId="20577"/>
            <ac:spMkLst>
              <pc:docMk/>
              <pc:sldMasterMk cId="0" sldId="2147483666"/>
              <pc:sldLayoutMk cId="0" sldId="2147483655"/>
              <ac:spMk id="77" creationId="{00000000-0000-0000-0000-000000000000}"/>
            </ac:spMkLst>
          </pc:spChg>
        </pc:sldLayoutChg>
      </pc:sldMasterChg>
    </pc:docChg>
  </pc:docChgLst>
  <pc:docChgLst>
    <pc:chgData name="Giselda Pereira" userId="84baac11b4b5a78c" providerId="LiveId" clId="{F850DDDE-C39F-4850-9AA5-DBFFADB9B2D3}"/>
    <pc:docChg chg="custSel addSld delSld modSld">
      <pc:chgData name="Giselda Pereira" userId="84baac11b4b5a78c" providerId="LiveId" clId="{F850DDDE-C39F-4850-9AA5-DBFFADB9B2D3}" dt="2019-08-05T00:01:56.881" v="155" actId="478"/>
      <pc:docMkLst>
        <pc:docMk/>
      </pc:docMkLst>
      <pc:sldChg chg="delSp modSp">
        <pc:chgData name="Giselda Pereira" userId="84baac11b4b5a78c" providerId="LiveId" clId="{F850DDDE-C39F-4850-9AA5-DBFFADB9B2D3}" dt="2019-08-05T00:01:56.881" v="155" actId="478"/>
        <pc:sldMkLst>
          <pc:docMk/>
          <pc:sldMk cId="0" sldId="256"/>
        </pc:sldMkLst>
        <pc:spChg chg="mod">
          <ac:chgData name="Giselda Pereira" userId="84baac11b4b5a78c" providerId="LiveId" clId="{F850DDDE-C39F-4850-9AA5-DBFFADB9B2D3}" dt="2019-08-05T00:01:50.594" v="154" actId="20577"/>
          <ac:spMkLst>
            <pc:docMk/>
            <pc:sldMk cId="0" sldId="256"/>
            <ac:spMk id="161" creationId="{00000000-0000-0000-0000-000000000000}"/>
          </ac:spMkLst>
        </pc:spChg>
        <pc:spChg chg="del mod">
          <ac:chgData name="Giselda Pereira" userId="84baac11b4b5a78c" providerId="LiveId" clId="{F850DDDE-C39F-4850-9AA5-DBFFADB9B2D3}" dt="2019-08-05T00:01:56.881" v="155" actId="478"/>
          <ac:spMkLst>
            <pc:docMk/>
            <pc:sldMk cId="0" sldId="256"/>
            <ac:spMk id="163" creationId="{00000000-0000-0000-0000-000000000000}"/>
          </ac:spMkLst>
        </pc:spChg>
      </pc:sldChg>
      <pc:sldChg chg="modSp">
        <pc:chgData name="Giselda Pereira" userId="84baac11b4b5a78c" providerId="LiveId" clId="{F850DDDE-C39F-4850-9AA5-DBFFADB9B2D3}" dt="2019-08-04T23:45:38.789" v="18" actId="20577"/>
        <pc:sldMkLst>
          <pc:docMk/>
          <pc:sldMk cId="0" sldId="257"/>
        </pc:sldMkLst>
        <pc:spChg chg="mod">
          <ac:chgData name="Giselda Pereira" userId="84baac11b4b5a78c" providerId="LiveId" clId="{F850DDDE-C39F-4850-9AA5-DBFFADB9B2D3}" dt="2019-08-04T23:45:38.789" v="18" actId="20577"/>
          <ac:spMkLst>
            <pc:docMk/>
            <pc:sldMk cId="0" sldId="257"/>
            <ac:spMk id="172" creationId="{00000000-0000-0000-0000-000000000000}"/>
          </ac:spMkLst>
        </pc:spChg>
      </pc:sldChg>
      <pc:sldChg chg="del">
        <pc:chgData name="Giselda Pereira" userId="84baac11b4b5a78c" providerId="LiveId" clId="{F850DDDE-C39F-4850-9AA5-DBFFADB9B2D3}" dt="2019-08-04T23:46:25.709" v="19" actId="2696"/>
        <pc:sldMkLst>
          <pc:docMk/>
          <pc:sldMk cId="1561173562" sldId="284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2295338698" sldId="284"/>
        </pc:sldMkLst>
      </pc:sldChg>
      <pc:sldChg chg="del">
        <pc:chgData name="Giselda Pereira" userId="84baac11b4b5a78c" providerId="LiveId" clId="{F850DDDE-C39F-4850-9AA5-DBFFADB9B2D3}" dt="2019-08-04T23:46:25.729" v="20" actId="2696"/>
        <pc:sldMkLst>
          <pc:docMk/>
          <pc:sldMk cId="2233563209" sldId="285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4142643885" sldId="285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793631035" sldId="287"/>
        </pc:sldMkLst>
      </pc:sldChg>
      <pc:sldChg chg="del">
        <pc:chgData name="Giselda Pereira" userId="84baac11b4b5a78c" providerId="LiveId" clId="{F850DDDE-C39F-4850-9AA5-DBFFADB9B2D3}" dt="2019-08-04T23:46:25.974" v="22" actId="2696"/>
        <pc:sldMkLst>
          <pc:docMk/>
          <pc:sldMk cId="4156866709" sldId="287"/>
        </pc:sldMkLst>
      </pc:sldChg>
      <pc:sldChg chg="del">
        <pc:chgData name="Giselda Pereira" userId="84baac11b4b5a78c" providerId="LiveId" clId="{F850DDDE-C39F-4850-9AA5-DBFFADB9B2D3}" dt="2019-08-04T23:46:25.993" v="23" actId="2696"/>
        <pc:sldMkLst>
          <pc:docMk/>
          <pc:sldMk cId="1793213517" sldId="292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109678715" sldId="292"/>
        </pc:sldMkLst>
      </pc:sldChg>
      <pc:sldChg chg="del">
        <pc:chgData name="Giselda Pereira" userId="84baac11b4b5a78c" providerId="LiveId" clId="{F850DDDE-C39F-4850-9AA5-DBFFADB9B2D3}" dt="2019-08-04T23:46:26.064" v="25" actId="2696"/>
        <pc:sldMkLst>
          <pc:docMk/>
          <pc:sldMk cId="332241803" sldId="293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2792367570" sldId="293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093131748" sldId="294"/>
        </pc:sldMkLst>
      </pc:sldChg>
      <pc:sldChg chg="del">
        <pc:chgData name="Giselda Pereira" userId="84baac11b4b5a78c" providerId="LiveId" clId="{F850DDDE-C39F-4850-9AA5-DBFFADB9B2D3}" dt="2019-08-04T23:46:26.087" v="26" actId="2696"/>
        <pc:sldMkLst>
          <pc:docMk/>
          <pc:sldMk cId="3431112607" sldId="294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298244762" sldId="295"/>
        </pc:sldMkLst>
      </pc:sldChg>
      <pc:sldChg chg="del">
        <pc:chgData name="Giselda Pereira" userId="84baac11b4b5a78c" providerId="LiveId" clId="{F850DDDE-C39F-4850-9AA5-DBFFADB9B2D3}" dt="2019-08-04T23:46:26.239" v="28" actId="2696"/>
        <pc:sldMkLst>
          <pc:docMk/>
          <pc:sldMk cId="3239906607" sldId="295"/>
        </pc:sldMkLst>
      </pc:sldChg>
      <pc:sldChg chg="del">
        <pc:chgData name="Giselda Pereira" userId="84baac11b4b5a78c" providerId="LiveId" clId="{F850DDDE-C39F-4850-9AA5-DBFFADB9B2D3}" dt="2019-08-04T23:46:26.356" v="30" actId="2696"/>
        <pc:sldMkLst>
          <pc:docMk/>
          <pc:sldMk cId="564786390" sldId="296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561540440" sldId="296"/>
        </pc:sldMkLst>
      </pc:sldChg>
      <pc:sldChg chg="del">
        <pc:chgData name="Giselda Pereira" userId="84baac11b4b5a78c" providerId="LiveId" clId="{F850DDDE-C39F-4850-9AA5-DBFFADB9B2D3}" dt="2019-08-04T23:46:26.475" v="32" actId="2696"/>
        <pc:sldMkLst>
          <pc:docMk/>
          <pc:sldMk cId="529933457" sldId="297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389071733" sldId="297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810173066" sldId="298"/>
        </pc:sldMkLst>
      </pc:sldChg>
      <pc:sldChg chg="del">
        <pc:chgData name="Giselda Pereira" userId="84baac11b4b5a78c" providerId="LiveId" clId="{F850DDDE-C39F-4850-9AA5-DBFFADB9B2D3}" dt="2019-08-04T23:46:26.501" v="33" actId="2696"/>
        <pc:sldMkLst>
          <pc:docMk/>
          <pc:sldMk cId="2872912788" sldId="298"/>
        </pc:sldMkLst>
      </pc:sldChg>
      <pc:sldChg chg="del">
        <pc:chgData name="Giselda Pereira" userId="84baac11b4b5a78c" providerId="LiveId" clId="{F850DDDE-C39F-4850-9AA5-DBFFADB9B2D3}" dt="2019-08-04T23:46:25.949" v="21" actId="2696"/>
        <pc:sldMkLst>
          <pc:docMk/>
          <pc:sldMk cId="1531276980" sldId="398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935248260" sldId="398"/>
        </pc:sldMkLst>
      </pc:sldChg>
      <pc:sldChg chg="del">
        <pc:chgData name="Giselda Pereira" userId="84baac11b4b5a78c" providerId="LiveId" clId="{F850DDDE-C39F-4850-9AA5-DBFFADB9B2D3}" dt="2019-08-04T23:46:26.039" v="24" actId="2696"/>
        <pc:sldMkLst>
          <pc:docMk/>
          <pc:sldMk cId="1165547636" sldId="399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2878989489" sldId="399"/>
        </pc:sldMkLst>
      </pc:sldChg>
      <pc:sldChg chg="del">
        <pc:chgData name="Giselda Pereira" userId="84baac11b4b5a78c" providerId="LiveId" clId="{F850DDDE-C39F-4850-9AA5-DBFFADB9B2D3}" dt="2019-08-04T23:46:26.165" v="27" actId="2696"/>
        <pc:sldMkLst>
          <pc:docMk/>
          <pc:sldMk cId="1645690784" sldId="400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488964383" sldId="400"/>
        </pc:sldMkLst>
      </pc:sldChg>
      <pc:sldChg chg="del">
        <pc:chgData name="Giselda Pereira" userId="84baac11b4b5a78c" providerId="LiveId" clId="{F850DDDE-C39F-4850-9AA5-DBFFADB9B2D3}" dt="2019-08-04T23:46:26.335" v="29" actId="2696"/>
        <pc:sldMkLst>
          <pc:docMk/>
          <pc:sldMk cId="2189634272" sldId="401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296157229" sldId="401"/>
        </pc:sldMkLst>
      </pc:sldChg>
      <pc:sldChg chg="del">
        <pc:chgData name="Giselda Pereira" userId="84baac11b4b5a78c" providerId="LiveId" clId="{F850DDDE-C39F-4850-9AA5-DBFFADB9B2D3}" dt="2019-08-04T23:46:26.427" v="31" actId="2696"/>
        <pc:sldMkLst>
          <pc:docMk/>
          <pc:sldMk cId="3427880945" sldId="402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3691650698" sldId="402"/>
        </pc:sldMkLst>
      </pc:sldChg>
      <pc:sldChg chg="add">
        <pc:chgData name="Giselda Pereira" userId="84baac11b4b5a78c" providerId="LiveId" clId="{F850DDDE-C39F-4850-9AA5-DBFFADB9B2D3}" dt="2019-08-04T23:48:28.889" v="63"/>
        <pc:sldMkLst>
          <pc:docMk/>
          <pc:sldMk cId="1980542289" sldId="403"/>
        </pc:sldMkLst>
      </pc:sldChg>
      <pc:sldChg chg="del">
        <pc:chgData name="Giselda Pereira" userId="84baac11b4b5a78c" providerId="LiveId" clId="{F850DDDE-C39F-4850-9AA5-DBFFADB9B2D3}" dt="2019-08-04T23:46:26.560" v="34" actId="2696"/>
        <pc:sldMkLst>
          <pc:docMk/>
          <pc:sldMk cId="3047739291" sldId="403"/>
        </pc:sldMkLst>
      </pc:sldChg>
      <pc:sldChg chg="addSp delSp modSp del">
        <pc:chgData name="Giselda Pereira" userId="84baac11b4b5a78c" providerId="LiveId" clId="{F850DDDE-C39F-4850-9AA5-DBFFADB9B2D3}" dt="2019-08-05T00:00:58.547" v="116" actId="2696"/>
        <pc:sldMkLst>
          <pc:docMk/>
          <pc:sldMk cId="2044483188" sldId="404"/>
        </pc:sldMkLst>
        <pc:spChg chg="add mod">
          <ac:chgData name="Giselda Pereira" userId="84baac11b4b5a78c" providerId="LiveId" clId="{F850DDDE-C39F-4850-9AA5-DBFFADB9B2D3}" dt="2019-08-04T23:57:22.452" v="85" actId="6549"/>
          <ac:spMkLst>
            <pc:docMk/>
            <pc:sldMk cId="2044483188" sldId="404"/>
            <ac:spMk id="3" creationId="{A80B19E0-E3AE-4E46-AB18-12C116361549}"/>
          </ac:spMkLst>
        </pc:spChg>
        <pc:spChg chg="del">
          <ac:chgData name="Giselda Pereira" userId="84baac11b4b5a78c" providerId="LiveId" clId="{F850DDDE-C39F-4850-9AA5-DBFFADB9B2D3}" dt="2019-08-04T23:54:06.967" v="64" actId="478"/>
          <ac:spMkLst>
            <pc:docMk/>
            <pc:sldMk cId="2044483188" sldId="404"/>
            <ac:spMk id="4" creationId="{7445F8B8-9F8C-45AB-83A9-2106762367B8}"/>
          </ac:spMkLst>
        </pc:spChg>
      </pc:sldChg>
      <pc:sldChg chg="addSp modSp add">
        <pc:chgData name="Giselda Pereira" userId="84baac11b4b5a78c" providerId="LiveId" clId="{F850DDDE-C39F-4850-9AA5-DBFFADB9B2D3}" dt="2019-08-05T00:00:56.465" v="115" actId="1076"/>
        <pc:sldMkLst>
          <pc:docMk/>
          <pc:sldMk cId="2515949122" sldId="405"/>
        </pc:sldMkLst>
        <pc:spChg chg="add mod">
          <ac:chgData name="Giselda Pereira" userId="84baac11b4b5a78c" providerId="LiveId" clId="{F850DDDE-C39F-4850-9AA5-DBFFADB9B2D3}" dt="2019-08-05T00:00:56.465" v="115" actId="1076"/>
          <ac:spMkLst>
            <pc:docMk/>
            <pc:sldMk cId="2515949122" sldId="405"/>
            <ac:spMk id="3" creationId="{ED3D93CF-BA43-4D83-9DA2-062172D06BE5}"/>
          </ac:spMkLst>
        </pc:spChg>
      </pc:sldChg>
      <pc:sldChg chg="addSp modSp add">
        <pc:chgData name="Giselda Pereira" userId="84baac11b4b5a78c" providerId="LiveId" clId="{F850DDDE-C39F-4850-9AA5-DBFFADB9B2D3}" dt="2019-08-05T00:00:11.964" v="108" actId="1076"/>
        <pc:sldMkLst>
          <pc:docMk/>
          <pc:sldMk cId="1652791691" sldId="406"/>
        </pc:sldMkLst>
        <pc:spChg chg="add mod">
          <ac:chgData name="Giselda Pereira" userId="84baac11b4b5a78c" providerId="LiveId" clId="{F850DDDE-C39F-4850-9AA5-DBFFADB9B2D3}" dt="2019-08-05T00:00:11.964" v="108" actId="1076"/>
          <ac:spMkLst>
            <pc:docMk/>
            <pc:sldMk cId="1652791691" sldId="406"/>
            <ac:spMk id="3" creationId="{187E5505-4D33-47E7-B1BF-A4BE58CA5674}"/>
          </ac:spMkLst>
        </pc:spChg>
      </pc:sldChg>
      <pc:sldChg chg="addSp modSp add">
        <pc:chgData name="Giselda Pereira" userId="84baac11b4b5a78c" providerId="LiveId" clId="{F850DDDE-C39F-4850-9AA5-DBFFADB9B2D3}" dt="2019-08-05T00:00:34.366" v="111" actId="1076"/>
        <pc:sldMkLst>
          <pc:docMk/>
          <pc:sldMk cId="720360603" sldId="407"/>
        </pc:sldMkLst>
        <pc:spChg chg="add mod">
          <ac:chgData name="Giselda Pereira" userId="84baac11b4b5a78c" providerId="LiveId" clId="{F850DDDE-C39F-4850-9AA5-DBFFADB9B2D3}" dt="2019-08-05T00:00:34.366" v="111" actId="1076"/>
          <ac:spMkLst>
            <pc:docMk/>
            <pc:sldMk cId="720360603" sldId="407"/>
            <ac:spMk id="3" creationId="{30340356-914F-4CC4-A551-545E3A2DB4EC}"/>
          </ac:spMkLst>
        </pc:spChg>
      </pc:sldChg>
      <pc:sldChg chg="addSp modSp add">
        <pc:chgData name="Giselda Pereira" userId="84baac11b4b5a78c" providerId="LiveId" clId="{F850DDDE-C39F-4850-9AA5-DBFFADB9B2D3}" dt="2019-08-05T00:01:20.572" v="128" actId="20577"/>
        <pc:sldMkLst>
          <pc:docMk/>
          <pc:sldMk cId="2388511975" sldId="408"/>
        </pc:sldMkLst>
        <pc:spChg chg="add mod">
          <ac:chgData name="Giselda Pereira" userId="84baac11b4b5a78c" providerId="LiveId" clId="{F850DDDE-C39F-4850-9AA5-DBFFADB9B2D3}" dt="2019-08-05T00:00:44.608" v="113" actId="1076"/>
          <ac:spMkLst>
            <pc:docMk/>
            <pc:sldMk cId="2388511975" sldId="408"/>
            <ac:spMk id="3" creationId="{7E738415-DA34-47D6-9EF9-196A1C7E6A0D}"/>
          </ac:spMkLst>
        </pc:spChg>
        <pc:spChg chg="add mod">
          <ac:chgData name="Giselda Pereira" userId="84baac11b4b5a78c" providerId="LiveId" clId="{F850DDDE-C39F-4850-9AA5-DBFFADB9B2D3}" dt="2019-08-05T00:01:20.572" v="128" actId="20577"/>
          <ac:spMkLst>
            <pc:docMk/>
            <pc:sldMk cId="2388511975" sldId="408"/>
            <ac:spMk id="4" creationId="{7D15734B-5272-4987-9A92-5A3C8EB9FF0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0F50C-688C-4CEE-9559-69D6DC13B4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8D5386-13A4-41CF-A788-20192F0C862A}">
      <dgm:prSet/>
      <dgm:spPr/>
      <dgm:t>
        <a:bodyPr/>
        <a:lstStyle/>
        <a:p>
          <a:pPr rtl="0"/>
          <a:r>
            <a:rPr lang="pt-BR" b="1">
              <a:solidFill>
                <a:schemeClr val="tx1"/>
              </a:solidFill>
            </a:rPr>
            <a:t>Emissor</a:t>
          </a:r>
          <a:r>
            <a:rPr lang="pt-BR"/>
            <a:t> Autor </a:t>
          </a:r>
          <a:r>
            <a:rPr lang="pt-BR" dirty="0"/>
            <a:t>do texto, aquele que transmite a mensagem.</a:t>
          </a:r>
        </a:p>
      </dgm:t>
    </dgm:pt>
    <dgm:pt modelId="{AA74A162-FC90-4AF7-BD22-86981E3DCF30}" type="parTrans" cxnId="{2BE5FD99-E7BE-4A6F-95DF-3128B8296E9C}">
      <dgm:prSet/>
      <dgm:spPr/>
      <dgm:t>
        <a:bodyPr/>
        <a:lstStyle/>
        <a:p>
          <a:endParaRPr lang="pt-BR"/>
        </a:p>
      </dgm:t>
    </dgm:pt>
    <dgm:pt modelId="{B5E63728-8F7F-4FE0-A92B-7D237C73298F}" type="sibTrans" cxnId="{2BE5FD99-E7BE-4A6F-95DF-3128B8296E9C}">
      <dgm:prSet/>
      <dgm:spPr/>
      <dgm:t>
        <a:bodyPr/>
        <a:lstStyle/>
        <a:p>
          <a:endParaRPr lang="pt-BR"/>
        </a:p>
      </dgm:t>
    </dgm:pt>
    <dgm:pt modelId="{F9186D32-FD94-47EE-8E6E-8A9047F79069}">
      <dgm:prSet/>
      <dgm:spPr/>
      <dgm:t>
        <a:bodyPr/>
        <a:lstStyle/>
        <a:p>
          <a:pPr rtl="0"/>
          <a:r>
            <a:rPr lang="pt-BR" b="1" dirty="0">
              <a:solidFill>
                <a:schemeClr val="tx1"/>
              </a:solidFill>
            </a:rPr>
            <a:t>Receptor</a:t>
          </a:r>
          <a:endParaRPr lang="pt-BR" dirty="0"/>
        </a:p>
        <a:p>
          <a:pPr rtl="0"/>
          <a:r>
            <a:rPr lang="pt-BR" dirty="0"/>
            <a:t>O público alvo da mensagem, aqueles para quem a mensagem é destinada.</a:t>
          </a:r>
        </a:p>
      </dgm:t>
    </dgm:pt>
    <dgm:pt modelId="{4AA9C56B-7D78-4CF5-B76C-E2295528F83E}" type="parTrans" cxnId="{D3BAC3C8-B6BD-4BED-9D14-C8C2553E51A6}">
      <dgm:prSet/>
      <dgm:spPr/>
      <dgm:t>
        <a:bodyPr/>
        <a:lstStyle/>
        <a:p>
          <a:endParaRPr lang="pt-BR"/>
        </a:p>
      </dgm:t>
    </dgm:pt>
    <dgm:pt modelId="{F7D20A4E-77F4-43F4-9A64-BF78117FBC62}" type="sibTrans" cxnId="{D3BAC3C8-B6BD-4BED-9D14-C8C2553E51A6}">
      <dgm:prSet/>
      <dgm:spPr/>
      <dgm:t>
        <a:bodyPr/>
        <a:lstStyle/>
        <a:p>
          <a:endParaRPr lang="pt-BR"/>
        </a:p>
      </dgm:t>
    </dgm:pt>
    <dgm:pt modelId="{730EFBBD-24BD-4B3A-9F96-4EDC5C73E599}">
      <dgm:prSet/>
      <dgm:spPr/>
      <dgm:t>
        <a:bodyPr/>
        <a:lstStyle/>
        <a:p>
          <a:pPr rtl="0"/>
          <a:r>
            <a:rPr lang="pt-BR" b="1" dirty="0">
              <a:solidFill>
                <a:schemeClr val="tx1"/>
              </a:solidFill>
            </a:rPr>
            <a:t>Referente</a:t>
          </a:r>
          <a:r>
            <a:rPr lang="pt-BR" dirty="0"/>
            <a:t> Assunto, sobre o que a mensagem fala?</a:t>
          </a:r>
        </a:p>
      </dgm:t>
    </dgm:pt>
    <dgm:pt modelId="{ACD6D5BF-F2E2-4287-A123-DAF333140C69}" type="parTrans" cxnId="{7C0D61C0-6421-418D-8D66-C0503B104286}">
      <dgm:prSet/>
      <dgm:spPr/>
      <dgm:t>
        <a:bodyPr/>
        <a:lstStyle/>
        <a:p>
          <a:endParaRPr lang="pt-BR"/>
        </a:p>
      </dgm:t>
    </dgm:pt>
    <dgm:pt modelId="{640D2F05-CC9E-4D8E-8A18-001DBCD81DB0}" type="sibTrans" cxnId="{7C0D61C0-6421-418D-8D66-C0503B104286}">
      <dgm:prSet/>
      <dgm:spPr/>
      <dgm:t>
        <a:bodyPr/>
        <a:lstStyle/>
        <a:p>
          <a:endParaRPr lang="pt-BR"/>
        </a:p>
      </dgm:t>
    </dgm:pt>
    <dgm:pt modelId="{FA25FFAF-D0EB-4B20-A6BA-C6ACC93FF22A}">
      <dgm:prSet/>
      <dgm:spPr/>
      <dgm:t>
        <a:bodyPr/>
        <a:lstStyle/>
        <a:p>
          <a:pPr rtl="0"/>
          <a:r>
            <a:rPr lang="pt-BR" b="1" dirty="0">
              <a:solidFill>
                <a:schemeClr val="tx1"/>
              </a:solidFill>
            </a:rPr>
            <a:t>Mensagem</a:t>
          </a:r>
          <a:r>
            <a:rPr lang="pt-BR" dirty="0"/>
            <a:t> Conjunto de informações que se deseja transmitir.</a:t>
          </a:r>
        </a:p>
      </dgm:t>
    </dgm:pt>
    <dgm:pt modelId="{8D51FB71-78AE-4645-9495-CDB21A1CBD7C}" type="parTrans" cxnId="{B4D2C618-036F-45FB-A01A-41D259FE6AE9}">
      <dgm:prSet/>
      <dgm:spPr/>
      <dgm:t>
        <a:bodyPr/>
        <a:lstStyle/>
        <a:p>
          <a:endParaRPr lang="pt-BR"/>
        </a:p>
      </dgm:t>
    </dgm:pt>
    <dgm:pt modelId="{64691463-33A7-48A4-93AC-E5F0C7E6B207}" type="sibTrans" cxnId="{B4D2C618-036F-45FB-A01A-41D259FE6AE9}">
      <dgm:prSet/>
      <dgm:spPr/>
      <dgm:t>
        <a:bodyPr/>
        <a:lstStyle/>
        <a:p>
          <a:endParaRPr lang="pt-BR"/>
        </a:p>
      </dgm:t>
    </dgm:pt>
    <dgm:pt modelId="{A4161C28-0A4D-41A9-9D3A-CF9E057F4171}">
      <dgm:prSet/>
      <dgm:spPr/>
      <dgm:t>
        <a:bodyPr/>
        <a:lstStyle/>
        <a:p>
          <a:pPr rtl="0"/>
          <a:r>
            <a:rPr lang="pt-BR" b="1" dirty="0">
              <a:solidFill>
                <a:schemeClr val="tx1"/>
              </a:solidFill>
            </a:rPr>
            <a:t>Canal</a:t>
          </a:r>
        </a:p>
        <a:p>
          <a:pPr rtl="0"/>
          <a:r>
            <a:rPr lang="pt-BR" dirty="0"/>
            <a:t> Meio físico no qual ocorre a comunicação. </a:t>
          </a:r>
          <a:r>
            <a:rPr lang="pt-BR" dirty="0" err="1"/>
            <a:t>Ex</a:t>
          </a:r>
          <a:r>
            <a:rPr lang="pt-BR" dirty="0"/>
            <a:t>: visual, sonoro ou tátil.</a:t>
          </a:r>
        </a:p>
      </dgm:t>
    </dgm:pt>
    <dgm:pt modelId="{E3C3C2FD-16F0-4A45-967F-D2820959FB01}" type="parTrans" cxnId="{9FB10DAC-C504-42AE-8373-1574E3FFCF53}">
      <dgm:prSet/>
      <dgm:spPr/>
      <dgm:t>
        <a:bodyPr/>
        <a:lstStyle/>
        <a:p>
          <a:endParaRPr lang="pt-BR"/>
        </a:p>
      </dgm:t>
    </dgm:pt>
    <dgm:pt modelId="{956F7B2C-3C5F-4CAC-B49B-E1B757FB230D}" type="sibTrans" cxnId="{9FB10DAC-C504-42AE-8373-1574E3FFCF53}">
      <dgm:prSet/>
      <dgm:spPr/>
      <dgm:t>
        <a:bodyPr/>
        <a:lstStyle/>
        <a:p>
          <a:endParaRPr lang="pt-BR"/>
        </a:p>
      </dgm:t>
    </dgm:pt>
    <dgm:pt modelId="{883BAC54-FBC2-4953-A7E4-F4F38A4F9F4F}">
      <dgm:prSet/>
      <dgm:spPr/>
      <dgm:t>
        <a:bodyPr/>
        <a:lstStyle/>
        <a:p>
          <a:pPr rtl="0"/>
          <a:r>
            <a:rPr lang="pt-BR" b="1" dirty="0">
              <a:solidFill>
                <a:schemeClr val="tx1"/>
              </a:solidFill>
            </a:rPr>
            <a:t>Código</a:t>
          </a:r>
        </a:p>
        <a:p>
          <a:pPr rtl="0"/>
          <a:r>
            <a:rPr lang="pt-BR"/>
            <a:t>Linguístico </a:t>
          </a:r>
          <a:r>
            <a:rPr lang="pt-BR" dirty="0"/>
            <a:t>(uso de um idioma) ou pictórico (uso de imagens).</a:t>
          </a:r>
        </a:p>
      </dgm:t>
    </dgm:pt>
    <dgm:pt modelId="{D2C7EDE8-3C3A-49EB-94FF-80BBD2647708}" type="parTrans" cxnId="{F0FDD6E3-0F6D-452D-BED7-E949B85F7A21}">
      <dgm:prSet/>
      <dgm:spPr/>
      <dgm:t>
        <a:bodyPr/>
        <a:lstStyle/>
        <a:p>
          <a:endParaRPr lang="pt-BR"/>
        </a:p>
      </dgm:t>
    </dgm:pt>
    <dgm:pt modelId="{6042A34C-F718-4DCF-88EA-22A43E057400}" type="sibTrans" cxnId="{F0FDD6E3-0F6D-452D-BED7-E949B85F7A21}">
      <dgm:prSet/>
      <dgm:spPr/>
      <dgm:t>
        <a:bodyPr/>
        <a:lstStyle/>
        <a:p>
          <a:endParaRPr lang="pt-BR"/>
        </a:p>
      </dgm:t>
    </dgm:pt>
    <dgm:pt modelId="{2BA6120B-F451-4555-9933-FC76EAAAEB01}" type="pres">
      <dgm:prSet presAssocID="{FF40F50C-688C-4CEE-9559-69D6DC13B401}" presName="CompostProcess" presStyleCnt="0">
        <dgm:presLayoutVars>
          <dgm:dir/>
          <dgm:resizeHandles val="exact"/>
        </dgm:presLayoutVars>
      </dgm:prSet>
      <dgm:spPr/>
    </dgm:pt>
    <dgm:pt modelId="{107E17BF-396F-4C7D-91AA-6F936A59F563}" type="pres">
      <dgm:prSet presAssocID="{FF40F50C-688C-4CEE-9559-69D6DC13B401}" presName="arrow" presStyleLbl="bgShp" presStyleIdx="0" presStyleCnt="1"/>
      <dgm:spPr/>
    </dgm:pt>
    <dgm:pt modelId="{ACA06E90-9EC6-4705-BE35-0B1ADF251ED2}" type="pres">
      <dgm:prSet presAssocID="{FF40F50C-688C-4CEE-9559-69D6DC13B401}" presName="linearProcess" presStyleCnt="0"/>
      <dgm:spPr/>
    </dgm:pt>
    <dgm:pt modelId="{2091166D-878E-437C-A77A-74323D3DE0AA}" type="pres">
      <dgm:prSet presAssocID="{738D5386-13A4-41CF-A788-20192F0C862A}" presName="textNode" presStyleLbl="node1" presStyleIdx="0" presStyleCnt="6" custLinFactX="5772" custLinFactNeighborX="100000" custLinFactNeighborY="0">
        <dgm:presLayoutVars>
          <dgm:bulletEnabled val="1"/>
        </dgm:presLayoutVars>
      </dgm:prSet>
      <dgm:spPr/>
    </dgm:pt>
    <dgm:pt modelId="{6F2C5B93-77CE-4218-8BAA-4BC0011DFEF8}" type="pres">
      <dgm:prSet presAssocID="{B5E63728-8F7F-4FE0-A92B-7D237C73298F}" presName="sibTrans" presStyleCnt="0"/>
      <dgm:spPr/>
    </dgm:pt>
    <dgm:pt modelId="{DE88FCA0-AD2A-4A03-8A92-027B50D097A2}" type="pres">
      <dgm:prSet presAssocID="{F9186D32-FD94-47EE-8E6E-8A9047F79069}" presName="textNode" presStyleLbl="node1" presStyleIdx="1" presStyleCnt="6" custLinFactX="400000" custLinFactNeighborX="402190" custLinFactNeighborY="0">
        <dgm:presLayoutVars>
          <dgm:bulletEnabled val="1"/>
        </dgm:presLayoutVars>
      </dgm:prSet>
      <dgm:spPr/>
    </dgm:pt>
    <dgm:pt modelId="{FFEAC753-CE91-4292-B46B-AB1757D5516A}" type="pres">
      <dgm:prSet presAssocID="{F7D20A4E-77F4-43F4-9A64-BF78117FBC62}" presName="sibTrans" presStyleCnt="0"/>
      <dgm:spPr/>
    </dgm:pt>
    <dgm:pt modelId="{2E4678B8-D89A-4F94-8286-BC8F8304E980}" type="pres">
      <dgm:prSet presAssocID="{730EFBBD-24BD-4B3A-9F96-4EDC5C73E599}" presName="textNode" presStyleLbl="node1" presStyleIdx="2" presStyleCnt="6" custLinFactX="102657" custLinFactNeighborX="200000" custLinFactNeighborY="0">
        <dgm:presLayoutVars>
          <dgm:bulletEnabled val="1"/>
        </dgm:presLayoutVars>
      </dgm:prSet>
      <dgm:spPr/>
    </dgm:pt>
    <dgm:pt modelId="{2FDCBFAC-BF1B-4E96-8D82-1486DD71FF67}" type="pres">
      <dgm:prSet presAssocID="{640D2F05-CC9E-4D8E-8A18-001DBCD81DB0}" presName="sibTrans" presStyleCnt="0"/>
      <dgm:spPr/>
    </dgm:pt>
    <dgm:pt modelId="{E8B61948-D615-4E37-BD97-84ED2C51C4DE}" type="pres">
      <dgm:prSet presAssocID="{FA25FFAF-D0EB-4B20-A6BA-C6ACC93FF22A}" presName="textNode" presStyleLbl="node1" presStyleIdx="3" presStyleCnt="6" custLinFactX="101619" custLinFactNeighborX="200000" custLinFactNeighborY="0">
        <dgm:presLayoutVars>
          <dgm:bulletEnabled val="1"/>
        </dgm:presLayoutVars>
      </dgm:prSet>
      <dgm:spPr/>
    </dgm:pt>
    <dgm:pt modelId="{46DF09A3-8B74-4D67-AE29-05832431FADA}" type="pres">
      <dgm:prSet presAssocID="{64691463-33A7-48A4-93AC-E5F0C7E6B207}" presName="sibTrans" presStyleCnt="0"/>
      <dgm:spPr/>
    </dgm:pt>
    <dgm:pt modelId="{C5B9F40C-AC1D-46E6-84C3-3CB7939A9AA5}" type="pres">
      <dgm:prSet presAssocID="{A4161C28-0A4D-41A9-9D3A-CF9E057F4171}" presName="textNode" presStyleLbl="node1" presStyleIdx="4" presStyleCnt="6" custLinFactX="-191305" custLinFactNeighborX="-200000" custLinFactNeighborY="0">
        <dgm:presLayoutVars>
          <dgm:bulletEnabled val="1"/>
        </dgm:presLayoutVars>
      </dgm:prSet>
      <dgm:spPr/>
    </dgm:pt>
    <dgm:pt modelId="{FA51E7B1-3779-4AF6-B856-15AE644786EF}" type="pres">
      <dgm:prSet presAssocID="{956F7B2C-3C5F-4CAC-B49B-E1B757FB230D}" presName="sibTrans" presStyleCnt="0"/>
      <dgm:spPr/>
    </dgm:pt>
    <dgm:pt modelId="{F9F5B35C-F6BB-4C22-94E7-557769BCF54B}" type="pres">
      <dgm:prSet presAssocID="{883BAC54-FBC2-4953-A7E4-F4F38A4F9F4F}" presName="textNode" presStyleLbl="node1" presStyleIdx="5" presStyleCnt="6" custLinFactX="-390266" custLinFactNeighborX="-400000" custLinFactNeighborY="0">
        <dgm:presLayoutVars>
          <dgm:bulletEnabled val="1"/>
        </dgm:presLayoutVars>
      </dgm:prSet>
      <dgm:spPr/>
    </dgm:pt>
  </dgm:ptLst>
  <dgm:cxnLst>
    <dgm:cxn modelId="{93AE0408-0B58-4586-A76A-0A5C5D4BC0CD}" type="presOf" srcId="{F9186D32-FD94-47EE-8E6E-8A9047F79069}" destId="{DE88FCA0-AD2A-4A03-8A92-027B50D097A2}" srcOrd="0" destOrd="0" presId="urn:microsoft.com/office/officeart/2005/8/layout/hProcess9"/>
    <dgm:cxn modelId="{2762F010-C440-4AA0-A495-426AF54B3E51}" type="presOf" srcId="{A4161C28-0A4D-41A9-9D3A-CF9E057F4171}" destId="{C5B9F40C-AC1D-46E6-84C3-3CB7939A9AA5}" srcOrd="0" destOrd="0" presId="urn:microsoft.com/office/officeart/2005/8/layout/hProcess9"/>
    <dgm:cxn modelId="{B4D2C618-036F-45FB-A01A-41D259FE6AE9}" srcId="{FF40F50C-688C-4CEE-9559-69D6DC13B401}" destId="{FA25FFAF-D0EB-4B20-A6BA-C6ACC93FF22A}" srcOrd="3" destOrd="0" parTransId="{8D51FB71-78AE-4645-9495-CDB21A1CBD7C}" sibTransId="{64691463-33A7-48A4-93AC-E5F0C7E6B207}"/>
    <dgm:cxn modelId="{23B4DB23-99EE-48A4-92DE-2E978BCA1EB6}" type="presOf" srcId="{730EFBBD-24BD-4B3A-9F96-4EDC5C73E599}" destId="{2E4678B8-D89A-4F94-8286-BC8F8304E980}" srcOrd="0" destOrd="0" presId="urn:microsoft.com/office/officeart/2005/8/layout/hProcess9"/>
    <dgm:cxn modelId="{C07F725A-8089-4452-A192-AA1EAC1F7BA5}" type="presOf" srcId="{FF40F50C-688C-4CEE-9559-69D6DC13B401}" destId="{2BA6120B-F451-4555-9933-FC76EAAAEB01}" srcOrd="0" destOrd="0" presId="urn:microsoft.com/office/officeart/2005/8/layout/hProcess9"/>
    <dgm:cxn modelId="{CA4ADE8B-9E4A-4557-9D46-98840E0D85F3}" type="presOf" srcId="{883BAC54-FBC2-4953-A7E4-F4F38A4F9F4F}" destId="{F9F5B35C-F6BB-4C22-94E7-557769BCF54B}" srcOrd="0" destOrd="0" presId="urn:microsoft.com/office/officeart/2005/8/layout/hProcess9"/>
    <dgm:cxn modelId="{2BE5FD99-E7BE-4A6F-95DF-3128B8296E9C}" srcId="{FF40F50C-688C-4CEE-9559-69D6DC13B401}" destId="{738D5386-13A4-41CF-A788-20192F0C862A}" srcOrd="0" destOrd="0" parTransId="{AA74A162-FC90-4AF7-BD22-86981E3DCF30}" sibTransId="{B5E63728-8F7F-4FE0-A92B-7D237C73298F}"/>
    <dgm:cxn modelId="{136D0AA5-0C3F-4B49-A657-95F284FAC876}" type="presOf" srcId="{738D5386-13A4-41CF-A788-20192F0C862A}" destId="{2091166D-878E-437C-A77A-74323D3DE0AA}" srcOrd="0" destOrd="0" presId="urn:microsoft.com/office/officeart/2005/8/layout/hProcess9"/>
    <dgm:cxn modelId="{9FB10DAC-C504-42AE-8373-1574E3FFCF53}" srcId="{FF40F50C-688C-4CEE-9559-69D6DC13B401}" destId="{A4161C28-0A4D-41A9-9D3A-CF9E057F4171}" srcOrd="4" destOrd="0" parTransId="{E3C3C2FD-16F0-4A45-967F-D2820959FB01}" sibTransId="{956F7B2C-3C5F-4CAC-B49B-E1B757FB230D}"/>
    <dgm:cxn modelId="{C13B99B8-4DFE-4E8F-89F4-6BACD8D846CA}" type="presOf" srcId="{FA25FFAF-D0EB-4B20-A6BA-C6ACC93FF22A}" destId="{E8B61948-D615-4E37-BD97-84ED2C51C4DE}" srcOrd="0" destOrd="0" presId="urn:microsoft.com/office/officeart/2005/8/layout/hProcess9"/>
    <dgm:cxn modelId="{7C0D61C0-6421-418D-8D66-C0503B104286}" srcId="{FF40F50C-688C-4CEE-9559-69D6DC13B401}" destId="{730EFBBD-24BD-4B3A-9F96-4EDC5C73E599}" srcOrd="2" destOrd="0" parTransId="{ACD6D5BF-F2E2-4287-A123-DAF333140C69}" sibTransId="{640D2F05-CC9E-4D8E-8A18-001DBCD81DB0}"/>
    <dgm:cxn modelId="{D3BAC3C8-B6BD-4BED-9D14-C8C2553E51A6}" srcId="{FF40F50C-688C-4CEE-9559-69D6DC13B401}" destId="{F9186D32-FD94-47EE-8E6E-8A9047F79069}" srcOrd="1" destOrd="0" parTransId="{4AA9C56B-7D78-4CF5-B76C-E2295528F83E}" sibTransId="{F7D20A4E-77F4-43F4-9A64-BF78117FBC62}"/>
    <dgm:cxn modelId="{F0FDD6E3-0F6D-452D-BED7-E949B85F7A21}" srcId="{FF40F50C-688C-4CEE-9559-69D6DC13B401}" destId="{883BAC54-FBC2-4953-A7E4-F4F38A4F9F4F}" srcOrd="5" destOrd="0" parTransId="{D2C7EDE8-3C3A-49EB-94FF-80BBD2647708}" sibTransId="{6042A34C-F718-4DCF-88EA-22A43E057400}"/>
    <dgm:cxn modelId="{BC6AEF3D-ACE3-4C59-B1F3-6563C2228417}" type="presParOf" srcId="{2BA6120B-F451-4555-9933-FC76EAAAEB01}" destId="{107E17BF-396F-4C7D-91AA-6F936A59F563}" srcOrd="0" destOrd="0" presId="urn:microsoft.com/office/officeart/2005/8/layout/hProcess9"/>
    <dgm:cxn modelId="{136DB1AD-8455-4812-BFCB-89EA6B478495}" type="presParOf" srcId="{2BA6120B-F451-4555-9933-FC76EAAAEB01}" destId="{ACA06E90-9EC6-4705-BE35-0B1ADF251ED2}" srcOrd="1" destOrd="0" presId="urn:microsoft.com/office/officeart/2005/8/layout/hProcess9"/>
    <dgm:cxn modelId="{0DB9F57C-FAE7-40E0-9DE9-B92B35193E95}" type="presParOf" srcId="{ACA06E90-9EC6-4705-BE35-0B1ADF251ED2}" destId="{2091166D-878E-437C-A77A-74323D3DE0AA}" srcOrd="0" destOrd="0" presId="urn:microsoft.com/office/officeart/2005/8/layout/hProcess9"/>
    <dgm:cxn modelId="{BB2CF5C0-98CE-4E68-A030-1D74F127BC32}" type="presParOf" srcId="{ACA06E90-9EC6-4705-BE35-0B1ADF251ED2}" destId="{6F2C5B93-77CE-4218-8BAA-4BC0011DFEF8}" srcOrd="1" destOrd="0" presId="urn:microsoft.com/office/officeart/2005/8/layout/hProcess9"/>
    <dgm:cxn modelId="{7B6F39A1-ACF0-41F0-90D4-12399680EE48}" type="presParOf" srcId="{ACA06E90-9EC6-4705-BE35-0B1ADF251ED2}" destId="{DE88FCA0-AD2A-4A03-8A92-027B50D097A2}" srcOrd="2" destOrd="0" presId="urn:microsoft.com/office/officeart/2005/8/layout/hProcess9"/>
    <dgm:cxn modelId="{24B0E8AD-F95A-4976-9EDB-E4748DCCF1EC}" type="presParOf" srcId="{ACA06E90-9EC6-4705-BE35-0B1ADF251ED2}" destId="{FFEAC753-CE91-4292-B46B-AB1757D5516A}" srcOrd="3" destOrd="0" presId="urn:microsoft.com/office/officeart/2005/8/layout/hProcess9"/>
    <dgm:cxn modelId="{283E4F48-2CDF-443D-9C29-8B59F0F5D579}" type="presParOf" srcId="{ACA06E90-9EC6-4705-BE35-0B1ADF251ED2}" destId="{2E4678B8-D89A-4F94-8286-BC8F8304E980}" srcOrd="4" destOrd="0" presId="urn:microsoft.com/office/officeart/2005/8/layout/hProcess9"/>
    <dgm:cxn modelId="{5BBCCBC5-D373-482D-81ED-B6AC1C2A086A}" type="presParOf" srcId="{ACA06E90-9EC6-4705-BE35-0B1ADF251ED2}" destId="{2FDCBFAC-BF1B-4E96-8D82-1486DD71FF67}" srcOrd="5" destOrd="0" presId="urn:microsoft.com/office/officeart/2005/8/layout/hProcess9"/>
    <dgm:cxn modelId="{2F3696B7-87FB-4979-AB3E-E26CC24051EE}" type="presParOf" srcId="{ACA06E90-9EC6-4705-BE35-0B1ADF251ED2}" destId="{E8B61948-D615-4E37-BD97-84ED2C51C4DE}" srcOrd="6" destOrd="0" presId="urn:microsoft.com/office/officeart/2005/8/layout/hProcess9"/>
    <dgm:cxn modelId="{72FE5059-B64D-4DA3-98ED-82DDE0C69BCC}" type="presParOf" srcId="{ACA06E90-9EC6-4705-BE35-0B1ADF251ED2}" destId="{46DF09A3-8B74-4D67-AE29-05832431FADA}" srcOrd="7" destOrd="0" presId="urn:microsoft.com/office/officeart/2005/8/layout/hProcess9"/>
    <dgm:cxn modelId="{AC63D3DC-2838-40D1-8E61-443E2EE403A5}" type="presParOf" srcId="{ACA06E90-9EC6-4705-BE35-0B1ADF251ED2}" destId="{C5B9F40C-AC1D-46E6-84C3-3CB7939A9AA5}" srcOrd="8" destOrd="0" presId="urn:microsoft.com/office/officeart/2005/8/layout/hProcess9"/>
    <dgm:cxn modelId="{979A84F5-9581-4A66-A292-E04DF9FAECBC}" type="presParOf" srcId="{ACA06E90-9EC6-4705-BE35-0B1ADF251ED2}" destId="{FA51E7B1-3779-4AF6-B856-15AE644786EF}" srcOrd="9" destOrd="0" presId="urn:microsoft.com/office/officeart/2005/8/layout/hProcess9"/>
    <dgm:cxn modelId="{6FF442CD-0C14-49F5-A64E-3D69EA80D8B2}" type="presParOf" srcId="{ACA06E90-9EC6-4705-BE35-0B1ADF251ED2}" destId="{F9F5B35C-F6BB-4C22-94E7-557769BCF54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305F5-6456-4D70-AB5F-49FDAC5589A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37B610F-37F7-4B9C-A8A3-9328F9C5384A}">
      <dgm:prSet/>
      <dgm:spPr/>
      <dgm:t>
        <a:bodyPr/>
        <a:lstStyle/>
        <a:p>
          <a:pPr rtl="0"/>
          <a:r>
            <a:rPr lang="pt-BR" b="1" dirty="0"/>
            <a:t>Ruídos</a:t>
          </a:r>
          <a:r>
            <a:rPr lang="pt-BR" dirty="0"/>
            <a:t>: Qualquer perturbação do processo comunicativo. Por exemplo: Falta de atenção do receptor, barulho, linguagem inadequada, etc.</a:t>
          </a:r>
        </a:p>
      </dgm:t>
    </dgm:pt>
    <dgm:pt modelId="{356403F7-BD2F-4EB4-8F7C-1339AFDD77EA}" type="parTrans" cxnId="{6DC2BBA7-76F8-4469-ABD2-2A3A8F640FAA}">
      <dgm:prSet/>
      <dgm:spPr/>
      <dgm:t>
        <a:bodyPr/>
        <a:lstStyle/>
        <a:p>
          <a:endParaRPr lang="pt-BR"/>
        </a:p>
      </dgm:t>
    </dgm:pt>
    <dgm:pt modelId="{B657A718-E6D1-46D1-8347-CE7D12F9C4F4}" type="sibTrans" cxnId="{6DC2BBA7-76F8-4469-ABD2-2A3A8F640FAA}">
      <dgm:prSet/>
      <dgm:spPr/>
      <dgm:t>
        <a:bodyPr/>
        <a:lstStyle/>
        <a:p>
          <a:endParaRPr lang="pt-BR"/>
        </a:p>
      </dgm:t>
    </dgm:pt>
    <dgm:pt modelId="{57B3D62B-D3C9-428C-8821-007E62F85F52}" type="pres">
      <dgm:prSet presAssocID="{91A305F5-6456-4D70-AB5F-49FDAC5589AD}" presName="compositeShape" presStyleCnt="0">
        <dgm:presLayoutVars>
          <dgm:chMax val="7"/>
          <dgm:dir/>
          <dgm:resizeHandles val="exact"/>
        </dgm:presLayoutVars>
      </dgm:prSet>
      <dgm:spPr/>
    </dgm:pt>
    <dgm:pt modelId="{94826BC0-1DC4-4892-AA41-CF5BBFB63F20}" type="pres">
      <dgm:prSet presAssocID="{F37B610F-37F7-4B9C-A8A3-9328F9C5384A}" presName="circ1TxSh" presStyleLbl="vennNode1" presStyleIdx="0" presStyleCnt="1" custScaleX="159460"/>
      <dgm:spPr/>
    </dgm:pt>
  </dgm:ptLst>
  <dgm:cxnLst>
    <dgm:cxn modelId="{CB4D5D8E-3C15-4B6B-8E19-8C521AC086EE}" type="presOf" srcId="{F37B610F-37F7-4B9C-A8A3-9328F9C5384A}" destId="{94826BC0-1DC4-4892-AA41-CF5BBFB63F20}" srcOrd="0" destOrd="0" presId="urn:microsoft.com/office/officeart/2005/8/layout/venn1"/>
    <dgm:cxn modelId="{6DC2BBA7-76F8-4469-ABD2-2A3A8F640FAA}" srcId="{91A305F5-6456-4D70-AB5F-49FDAC5589AD}" destId="{F37B610F-37F7-4B9C-A8A3-9328F9C5384A}" srcOrd="0" destOrd="0" parTransId="{356403F7-BD2F-4EB4-8F7C-1339AFDD77EA}" sibTransId="{B657A718-E6D1-46D1-8347-CE7D12F9C4F4}"/>
    <dgm:cxn modelId="{94CE7CD4-229A-41DB-BDB8-104501813405}" type="presOf" srcId="{91A305F5-6456-4D70-AB5F-49FDAC5589AD}" destId="{57B3D62B-D3C9-428C-8821-007E62F85F52}" srcOrd="0" destOrd="0" presId="urn:microsoft.com/office/officeart/2005/8/layout/venn1"/>
    <dgm:cxn modelId="{B6F0D29E-B160-4D43-8ED6-DB4FBFB22999}" type="presParOf" srcId="{57B3D62B-D3C9-428C-8821-007E62F85F52}" destId="{94826BC0-1DC4-4892-AA41-CF5BBFB63F2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40BA91-3AAB-43F3-A080-FE5CF4CCDBD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9BC4C4A-FDD5-432E-92B2-82DF8526EFA6}">
      <dgm:prSet/>
      <dgm:spPr/>
      <dgm:t>
        <a:bodyPr/>
        <a:lstStyle/>
        <a:p>
          <a:pPr rtl="0"/>
          <a:r>
            <a:rPr lang="pt-BR"/>
            <a:t>Não foi isto o que eu quis dizer...</a:t>
          </a:r>
        </a:p>
      </dgm:t>
    </dgm:pt>
    <dgm:pt modelId="{DBDD1008-8A94-4EF0-B3BC-E15109871FA3}" type="parTrans" cxnId="{1BC63640-3BC6-4239-8EC4-D9F9778DB9F2}">
      <dgm:prSet/>
      <dgm:spPr/>
      <dgm:t>
        <a:bodyPr/>
        <a:lstStyle/>
        <a:p>
          <a:endParaRPr lang="pt-BR"/>
        </a:p>
      </dgm:t>
    </dgm:pt>
    <dgm:pt modelId="{E30B67A1-8B01-44E5-9E04-289FC8991CAD}" type="sibTrans" cxnId="{1BC63640-3BC6-4239-8EC4-D9F9778DB9F2}">
      <dgm:prSet/>
      <dgm:spPr/>
      <dgm:t>
        <a:bodyPr/>
        <a:lstStyle/>
        <a:p>
          <a:endParaRPr lang="pt-BR"/>
        </a:p>
      </dgm:t>
    </dgm:pt>
    <dgm:pt modelId="{6E30ABDC-4B17-4E8C-8DE2-4D90F49ADF3C}">
      <dgm:prSet/>
      <dgm:spPr/>
      <dgm:t>
        <a:bodyPr/>
        <a:lstStyle/>
        <a:p>
          <a:pPr rtl="0"/>
          <a:r>
            <a:rPr lang="pt-BR"/>
            <a:t>Você não está entendendo...</a:t>
          </a:r>
        </a:p>
      </dgm:t>
    </dgm:pt>
    <dgm:pt modelId="{4C53CCB9-C2F5-4950-8EEF-098AFAF56351}" type="parTrans" cxnId="{D8CCD6CE-4B2B-4161-831E-5993B1E4D853}">
      <dgm:prSet/>
      <dgm:spPr/>
      <dgm:t>
        <a:bodyPr/>
        <a:lstStyle/>
        <a:p>
          <a:endParaRPr lang="pt-BR"/>
        </a:p>
      </dgm:t>
    </dgm:pt>
    <dgm:pt modelId="{A868A16A-75EC-4033-A0B4-B31C6CF8DAB1}" type="sibTrans" cxnId="{D8CCD6CE-4B2B-4161-831E-5993B1E4D853}">
      <dgm:prSet/>
      <dgm:spPr/>
      <dgm:t>
        <a:bodyPr/>
        <a:lstStyle/>
        <a:p>
          <a:endParaRPr lang="pt-BR"/>
        </a:p>
      </dgm:t>
    </dgm:pt>
    <dgm:pt modelId="{F5F7BD2E-AEC4-4D7F-B74D-150B1763A2F3}">
      <dgm:prSet/>
      <dgm:spPr/>
      <dgm:t>
        <a:bodyPr/>
        <a:lstStyle/>
        <a:p>
          <a:pPr rtl="0"/>
          <a:r>
            <a:rPr lang="pt-BR"/>
            <a:t>Acho que não fui claro...</a:t>
          </a:r>
        </a:p>
      </dgm:t>
    </dgm:pt>
    <dgm:pt modelId="{87982DE7-7C23-44FB-B78C-B3832BD65FE1}" type="parTrans" cxnId="{6CFD42E2-98F8-47E4-BDD2-F586A45D7A4E}">
      <dgm:prSet/>
      <dgm:spPr/>
      <dgm:t>
        <a:bodyPr/>
        <a:lstStyle/>
        <a:p>
          <a:endParaRPr lang="pt-BR"/>
        </a:p>
      </dgm:t>
    </dgm:pt>
    <dgm:pt modelId="{E0D497A4-15F1-4772-87EB-9D07DDFF22CF}" type="sibTrans" cxnId="{6CFD42E2-98F8-47E4-BDD2-F586A45D7A4E}">
      <dgm:prSet/>
      <dgm:spPr/>
      <dgm:t>
        <a:bodyPr/>
        <a:lstStyle/>
        <a:p>
          <a:endParaRPr lang="pt-BR"/>
        </a:p>
      </dgm:t>
    </dgm:pt>
    <dgm:pt modelId="{19105F50-2199-4FE2-A40C-948C051A2BF1}" type="pres">
      <dgm:prSet presAssocID="{0540BA91-3AAB-43F3-A080-FE5CF4CCDBD6}" presName="compositeShape" presStyleCnt="0">
        <dgm:presLayoutVars>
          <dgm:chMax val="7"/>
          <dgm:dir/>
          <dgm:resizeHandles val="exact"/>
        </dgm:presLayoutVars>
      </dgm:prSet>
      <dgm:spPr/>
    </dgm:pt>
    <dgm:pt modelId="{F08A9E17-ECE2-4E5A-8A29-FAD8089F160A}" type="pres">
      <dgm:prSet presAssocID="{99BC4C4A-FDD5-432E-92B2-82DF8526EFA6}" presName="circ1" presStyleLbl="vennNode1" presStyleIdx="0" presStyleCnt="3"/>
      <dgm:spPr/>
    </dgm:pt>
    <dgm:pt modelId="{6A2D3D96-363D-4904-A206-137ABEA14660}" type="pres">
      <dgm:prSet presAssocID="{99BC4C4A-FDD5-432E-92B2-82DF8526EFA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1A40989-2B56-452E-9478-9C8257655C9B}" type="pres">
      <dgm:prSet presAssocID="{6E30ABDC-4B17-4E8C-8DE2-4D90F49ADF3C}" presName="circ2" presStyleLbl="vennNode1" presStyleIdx="1" presStyleCnt="3"/>
      <dgm:spPr/>
    </dgm:pt>
    <dgm:pt modelId="{F3C78714-11CB-4FEA-87B8-B9568011C6DD}" type="pres">
      <dgm:prSet presAssocID="{6E30ABDC-4B17-4E8C-8DE2-4D90F49ADF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D7F8B9F-8239-4EBC-9ECF-504EEBA948DA}" type="pres">
      <dgm:prSet presAssocID="{F5F7BD2E-AEC4-4D7F-B74D-150B1763A2F3}" presName="circ3" presStyleLbl="vennNode1" presStyleIdx="2" presStyleCnt="3"/>
      <dgm:spPr/>
    </dgm:pt>
    <dgm:pt modelId="{48427E33-AAF2-4E29-8D83-DDC259FDE418}" type="pres">
      <dgm:prSet presAssocID="{F5F7BD2E-AEC4-4D7F-B74D-150B1763A2F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AEE381B-7F09-4AE9-868C-3CE6A17920C1}" type="presOf" srcId="{6E30ABDC-4B17-4E8C-8DE2-4D90F49ADF3C}" destId="{F3C78714-11CB-4FEA-87B8-B9568011C6DD}" srcOrd="1" destOrd="0" presId="urn:microsoft.com/office/officeart/2005/8/layout/venn1"/>
    <dgm:cxn modelId="{6F17F138-0D69-4DEB-B3AB-957867359B7B}" type="presOf" srcId="{F5F7BD2E-AEC4-4D7F-B74D-150B1763A2F3}" destId="{48427E33-AAF2-4E29-8D83-DDC259FDE418}" srcOrd="1" destOrd="0" presId="urn:microsoft.com/office/officeart/2005/8/layout/venn1"/>
    <dgm:cxn modelId="{1BC63640-3BC6-4239-8EC4-D9F9778DB9F2}" srcId="{0540BA91-3AAB-43F3-A080-FE5CF4CCDBD6}" destId="{99BC4C4A-FDD5-432E-92B2-82DF8526EFA6}" srcOrd="0" destOrd="0" parTransId="{DBDD1008-8A94-4EF0-B3BC-E15109871FA3}" sibTransId="{E30B67A1-8B01-44E5-9E04-289FC8991CAD}"/>
    <dgm:cxn modelId="{5653C151-B08E-491C-9F64-78A8FAB431FD}" type="presOf" srcId="{99BC4C4A-FDD5-432E-92B2-82DF8526EFA6}" destId="{6A2D3D96-363D-4904-A206-137ABEA14660}" srcOrd="1" destOrd="0" presId="urn:microsoft.com/office/officeart/2005/8/layout/venn1"/>
    <dgm:cxn modelId="{59605BA2-316A-46E4-B8A9-05DA6DC03F76}" type="presOf" srcId="{99BC4C4A-FDD5-432E-92B2-82DF8526EFA6}" destId="{F08A9E17-ECE2-4E5A-8A29-FAD8089F160A}" srcOrd="0" destOrd="0" presId="urn:microsoft.com/office/officeart/2005/8/layout/venn1"/>
    <dgm:cxn modelId="{B656D2AB-46EB-4790-98F2-7C0A2BC26D35}" type="presOf" srcId="{6E30ABDC-4B17-4E8C-8DE2-4D90F49ADF3C}" destId="{31A40989-2B56-452E-9478-9C8257655C9B}" srcOrd="0" destOrd="0" presId="urn:microsoft.com/office/officeart/2005/8/layout/venn1"/>
    <dgm:cxn modelId="{D8CCD6CE-4B2B-4161-831E-5993B1E4D853}" srcId="{0540BA91-3AAB-43F3-A080-FE5CF4CCDBD6}" destId="{6E30ABDC-4B17-4E8C-8DE2-4D90F49ADF3C}" srcOrd="1" destOrd="0" parTransId="{4C53CCB9-C2F5-4950-8EEF-098AFAF56351}" sibTransId="{A868A16A-75EC-4033-A0B4-B31C6CF8DAB1}"/>
    <dgm:cxn modelId="{10A9A9DE-DB2A-41A3-AD63-BE1F35E665C6}" type="presOf" srcId="{F5F7BD2E-AEC4-4D7F-B74D-150B1763A2F3}" destId="{ED7F8B9F-8239-4EBC-9ECF-504EEBA948DA}" srcOrd="0" destOrd="0" presId="urn:microsoft.com/office/officeart/2005/8/layout/venn1"/>
    <dgm:cxn modelId="{6CFD42E2-98F8-47E4-BDD2-F586A45D7A4E}" srcId="{0540BA91-3AAB-43F3-A080-FE5CF4CCDBD6}" destId="{F5F7BD2E-AEC4-4D7F-B74D-150B1763A2F3}" srcOrd="2" destOrd="0" parTransId="{87982DE7-7C23-44FB-B78C-B3832BD65FE1}" sibTransId="{E0D497A4-15F1-4772-87EB-9D07DDFF22CF}"/>
    <dgm:cxn modelId="{B01DA8F1-42B7-47D0-99FB-4E205D5AA426}" type="presOf" srcId="{0540BA91-3AAB-43F3-A080-FE5CF4CCDBD6}" destId="{19105F50-2199-4FE2-A40C-948C051A2BF1}" srcOrd="0" destOrd="0" presId="urn:microsoft.com/office/officeart/2005/8/layout/venn1"/>
    <dgm:cxn modelId="{14DE7564-279F-495B-B22D-CC007D9BE783}" type="presParOf" srcId="{19105F50-2199-4FE2-A40C-948C051A2BF1}" destId="{F08A9E17-ECE2-4E5A-8A29-FAD8089F160A}" srcOrd="0" destOrd="0" presId="urn:microsoft.com/office/officeart/2005/8/layout/venn1"/>
    <dgm:cxn modelId="{EF7AA043-83D2-4C82-A563-2A1E7BD31370}" type="presParOf" srcId="{19105F50-2199-4FE2-A40C-948C051A2BF1}" destId="{6A2D3D96-363D-4904-A206-137ABEA14660}" srcOrd="1" destOrd="0" presId="urn:microsoft.com/office/officeart/2005/8/layout/venn1"/>
    <dgm:cxn modelId="{5D730B8D-CCF6-40A9-B8AB-A278B867EFF8}" type="presParOf" srcId="{19105F50-2199-4FE2-A40C-948C051A2BF1}" destId="{31A40989-2B56-452E-9478-9C8257655C9B}" srcOrd="2" destOrd="0" presId="urn:microsoft.com/office/officeart/2005/8/layout/venn1"/>
    <dgm:cxn modelId="{928CDF32-1BC9-4D40-A7BC-2C11F486A6EF}" type="presParOf" srcId="{19105F50-2199-4FE2-A40C-948C051A2BF1}" destId="{F3C78714-11CB-4FEA-87B8-B9568011C6DD}" srcOrd="3" destOrd="0" presId="urn:microsoft.com/office/officeart/2005/8/layout/venn1"/>
    <dgm:cxn modelId="{AD3AF562-0FE0-4676-8AE6-BAAC8818E2DE}" type="presParOf" srcId="{19105F50-2199-4FE2-A40C-948C051A2BF1}" destId="{ED7F8B9F-8239-4EBC-9ECF-504EEBA948DA}" srcOrd="4" destOrd="0" presId="urn:microsoft.com/office/officeart/2005/8/layout/venn1"/>
    <dgm:cxn modelId="{BD58B9D5-FF80-4649-A99E-AEBE9871F149}" type="presParOf" srcId="{19105F50-2199-4FE2-A40C-948C051A2BF1}" destId="{48427E33-AAF2-4E29-8D83-DDC259FDE41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A95105-F316-4860-8EE6-D68CA89408D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AFC1F2B1-DA12-4AE6-B87C-D0BA99BB04BC}">
      <dgm:prSet/>
      <dgm:spPr/>
      <dgm:t>
        <a:bodyPr/>
        <a:lstStyle/>
        <a:p>
          <a:pPr rtl="0"/>
          <a:r>
            <a:rPr lang="pt-BR" b="1"/>
            <a:t>Comunicação bem sucedida</a:t>
          </a:r>
          <a:endParaRPr lang="pt-BR"/>
        </a:p>
      </dgm:t>
    </dgm:pt>
    <dgm:pt modelId="{73311BB0-DDF8-4FFE-9061-256E91070C75}" type="parTrans" cxnId="{2338CFDE-CF24-44D5-8C39-E12399CB2F24}">
      <dgm:prSet/>
      <dgm:spPr/>
      <dgm:t>
        <a:bodyPr/>
        <a:lstStyle/>
        <a:p>
          <a:endParaRPr lang="pt-BR"/>
        </a:p>
      </dgm:t>
    </dgm:pt>
    <dgm:pt modelId="{F61E3C28-B288-4189-8BC2-FD8CDE66A6FF}" type="sibTrans" cxnId="{2338CFDE-CF24-44D5-8C39-E12399CB2F24}">
      <dgm:prSet/>
      <dgm:spPr/>
      <dgm:t>
        <a:bodyPr/>
        <a:lstStyle/>
        <a:p>
          <a:endParaRPr lang="pt-BR"/>
        </a:p>
      </dgm:t>
    </dgm:pt>
    <dgm:pt modelId="{CB0F83FD-E9AF-442C-892F-506997A1E965}">
      <dgm:prSet/>
      <dgm:spPr/>
      <dgm:t>
        <a:bodyPr/>
        <a:lstStyle/>
        <a:p>
          <a:pPr rtl="0"/>
          <a:r>
            <a:rPr lang="pt-BR" b="1"/>
            <a:t>Comunicação mal sucedida</a:t>
          </a:r>
          <a:endParaRPr lang="pt-BR"/>
        </a:p>
      </dgm:t>
    </dgm:pt>
    <dgm:pt modelId="{0CBBB84F-519E-47B1-84DB-8BF422C78844}" type="parTrans" cxnId="{8378CF86-07BB-47CC-A39C-F6EE5E79774A}">
      <dgm:prSet/>
      <dgm:spPr/>
      <dgm:t>
        <a:bodyPr/>
        <a:lstStyle/>
        <a:p>
          <a:endParaRPr lang="pt-BR"/>
        </a:p>
      </dgm:t>
    </dgm:pt>
    <dgm:pt modelId="{8BB45993-41CA-41B5-9B63-AD84BC34B2C6}" type="sibTrans" cxnId="{8378CF86-07BB-47CC-A39C-F6EE5E79774A}">
      <dgm:prSet/>
      <dgm:spPr/>
      <dgm:t>
        <a:bodyPr/>
        <a:lstStyle/>
        <a:p>
          <a:endParaRPr lang="pt-BR"/>
        </a:p>
      </dgm:t>
    </dgm:pt>
    <dgm:pt modelId="{508CBD04-F3C9-46E1-908C-56CC21539B97}" type="pres">
      <dgm:prSet presAssocID="{73A95105-F316-4860-8EE6-D68CA89408D7}" presName="compositeShape" presStyleCnt="0">
        <dgm:presLayoutVars>
          <dgm:chMax val="2"/>
          <dgm:dir/>
          <dgm:resizeHandles val="exact"/>
        </dgm:presLayoutVars>
      </dgm:prSet>
      <dgm:spPr/>
    </dgm:pt>
    <dgm:pt modelId="{90E2EB17-7720-4B88-9673-09F39959A83C}" type="pres">
      <dgm:prSet presAssocID="{AFC1F2B1-DA12-4AE6-B87C-D0BA99BB04BC}" presName="upArrow" presStyleLbl="node1" presStyleIdx="0" presStyleCnt="2"/>
      <dgm:spPr/>
    </dgm:pt>
    <dgm:pt modelId="{6E562A28-3946-477C-87DC-93A75251C92C}" type="pres">
      <dgm:prSet presAssocID="{AFC1F2B1-DA12-4AE6-B87C-D0BA99BB04BC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36EE5FD-B188-488C-90F0-7DF63EFACF43}" type="pres">
      <dgm:prSet presAssocID="{CB0F83FD-E9AF-442C-892F-506997A1E965}" presName="downArrow" presStyleLbl="node1" presStyleIdx="1" presStyleCnt="2"/>
      <dgm:spPr>
        <a:solidFill>
          <a:schemeClr val="accent2">
            <a:lumMod val="75000"/>
          </a:schemeClr>
        </a:solidFill>
      </dgm:spPr>
    </dgm:pt>
    <dgm:pt modelId="{3DAF47C1-3132-4D6C-80E8-2845242CBA99}" type="pres">
      <dgm:prSet presAssocID="{CB0F83FD-E9AF-442C-892F-506997A1E96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B47FC39-CC5D-4732-B8EE-433ACE9B0941}" type="presOf" srcId="{AFC1F2B1-DA12-4AE6-B87C-D0BA99BB04BC}" destId="{6E562A28-3946-477C-87DC-93A75251C92C}" srcOrd="0" destOrd="0" presId="urn:microsoft.com/office/officeart/2005/8/layout/arrow4"/>
    <dgm:cxn modelId="{F02D9955-BF7F-4ADA-9169-17397A30D268}" type="presOf" srcId="{73A95105-F316-4860-8EE6-D68CA89408D7}" destId="{508CBD04-F3C9-46E1-908C-56CC21539B97}" srcOrd="0" destOrd="0" presId="urn:microsoft.com/office/officeart/2005/8/layout/arrow4"/>
    <dgm:cxn modelId="{8378CF86-07BB-47CC-A39C-F6EE5E79774A}" srcId="{73A95105-F316-4860-8EE6-D68CA89408D7}" destId="{CB0F83FD-E9AF-442C-892F-506997A1E965}" srcOrd="1" destOrd="0" parTransId="{0CBBB84F-519E-47B1-84DB-8BF422C78844}" sibTransId="{8BB45993-41CA-41B5-9B63-AD84BC34B2C6}"/>
    <dgm:cxn modelId="{2338CFDE-CF24-44D5-8C39-E12399CB2F24}" srcId="{73A95105-F316-4860-8EE6-D68CA89408D7}" destId="{AFC1F2B1-DA12-4AE6-B87C-D0BA99BB04BC}" srcOrd="0" destOrd="0" parTransId="{73311BB0-DDF8-4FFE-9061-256E91070C75}" sibTransId="{F61E3C28-B288-4189-8BC2-FD8CDE66A6FF}"/>
    <dgm:cxn modelId="{6183B8F4-3D0A-4E9D-9C1E-4E922A86EB9D}" type="presOf" srcId="{CB0F83FD-E9AF-442C-892F-506997A1E965}" destId="{3DAF47C1-3132-4D6C-80E8-2845242CBA99}" srcOrd="0" destOrd="0" presId="urn:microsoft.com/office/officeart/2005/8/layout/arrow4"/>
    <dgm:cxn modelId="{0E2D99BA-64F2-4815-9AA7-5079DA76E9BD}" type="presParOf" srcId="{508CBD04-F3C9-46E1-908C-56CC21539B97}" destId="{90E2EB17-7720-4B88-9673-09F39959A83C}" srcOrd="0" destOrd="0" presId="urn:microsoft.com/office/officeart/2005/8/layout/arrow4"/>
    <dgm:cxn modelId="{4D4570B5-C006-4C42-8C78-2C2F766942D8}" type="presParOf" srcId="{508CBD04-F3C9-46E1-908C-56CC21539B97}" destId="{6E562A28-3946-477C-87DC-93A75251C92C}" srcOrd="1" destOrd="0" presId="urn:microsoft.com/office/officeart/2005/8/layout/arrow4"/>
    <dgm:cxn modelId="{0C2BEDF1-5D81-40FC-91C0-92FC5F722D6C}" type="presParOf" srcId="{508CBD04-F3C9-46E1-908C-56CC21539B97}" destId="{D36EE5FD-B188-488C-90F0-7DF63EFACF43}" srcOrd="2" destOrd="0" presId="urn:microsoft.com/office/officeart/2005/8/layout/arrow4"/>
    <dgm:cxn modelId="{050337A3-AEEA-4B45-893A-1C2F0623F90C}" type="presParOf" srcId="{508CBD04-F3C9-46E1-908C-56CC21539B97}" destId="{3DAF47C1-3132-4D6C-80E8-2845242CBA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D561AF-B257-401F-A784-40941937A4D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43327C4-7B5F-48DE-87F3-23F8A37339C3}">
      <dgm:prSet custT="1"/>
      <dgm:spPr/>
      <dgm:t>
        <a:bodyPr/>
        <a:lstStyle/>
        <a:p>
          <a:pPr rtl="0"/>
          <a:r>
            <a:rPr lang="pt-BR" sz="1800" dirty="0">
              <a:solidFill>
                <a:schemeClr val="tx1"/>
              </a:solidFill>
            </a:rPr>
            <a:t>O que A deseja dizer</a:t>
          </a:r>
        </a:p>
      </dgm:t>
    </dgm:pt>
    <dgm:pt modelId="{27E06505-C260-4DD0-A69B-520BD28317D9}" type="parTrans" cxnId="{A947E3E5-767A-4E15-808E-672B6D16D4FA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122E98E9-5908-4B7D-A097-6AAF9E8E4586}" type="sibTrans" cxnId="{A947E3E5-767A-4E15-808E-672B6D16D4FA}">
      <dgm:prSet custT="1"/>
      <dgm:spPr/>
      <dgm:t>
        <a:bodyPr/>
        <a:lstStyle/>
        <a:p>
          <a:endParaRPr lang="pt-BR" sz="1050">
            <a:solidFill>
              <a:schemeClr val="tx1"/>
            </a:solidFill>
          </a:endParaRPr>
        </a:p>
      </dgm:t>
    </dgm:pt>
    <dgm:pt modelId="{59DDD94E-C43E-4A1C-9489-4D412AF16CEE}">
      <dgm:prSet custT="1"/>
      <dgm:spPr/>
      <dgm:t>
        <a:bodyPr/>
        <a:lstStyle/>
        <a:p>
          <a:pPr rtl="0"/>
          <a:r>
            <a:rPr lang="pt-BR" sz="1800" dirty="0">
              <a:solidFill>
                <a:schemeClr val="tx1"/>
              </a:solidFill>
            </a:rPr>
            <a:t>O que A </a:t>
          </a:r>
          <a:r>
            <a:rPr lang="pt-BR" sz="1800" dirty="0" err="1">
              <a:solidFill>
                <a:schemeClr val="tx1"/>
              </a:solidFill>
            </a:rPr>
            <a:t>real-mente</a:t>
          </a:r>
          <a:r>
            <a:rPr lang="pt-BR" sz="1800" dirty="0">
              <a:solidFill>
                <a:schemeClr val="tx1"/>
              </a:solidFill>
            </a:rPr>
            <a:t> diz</a:t>
          </a:r>
        </a:p>
      </dgm:t>
    </dgm:pt>
    <dgm:pt modelId="{FE262457-115D-4E47-BBA7-685B5242D26A}" type="parTrans" cxnId="{2C5BD1BD-8C0F-4D5B-99E3-E0D21A4E9577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F8AFF184-F84F-4B05-BE16-EE5495ED0BCB}" type="sibTrans" cxnId="{2C5BD1BD-8C0F-4D5B-99E3-E0D21A4E9577}">
      <dgm:prSet custT="1"/>
      <dgm:spPr/>
      <dgm:t>
        <a:bodyPr/>
        <a:lstStyle/>
        <a:p>
          <a:endParaRPr lang="pt-BR" sz="1050">
            <a:solidFill>
              <a:schemeClr val="tx1"/>
            </a:solidFill>
          </a:endParaRPr>
        </a:p>
      </dgm:t>
    </dgm:pt>
    <dgm:pt modelId="{DE01B8EC-8D13-42F5-B5A0-CFB4DAEB6E80}">
      <dgm:prSet custT="1"/>
      <dgm:spPr/>
      <dgm:t>
        <a:bodyPr/>
        <a:lstStyle/>
        <a:p>
          <a:pPr rtl="0"/>
          <a:r>
            <a:rPr lang="pt-BR" sz="1800">
              <a:solidFill>
                <a:schemeClr val="tx1"/>
              </a:solidFill>
            </a:rPr>
            <a:t>O que B ouve</a:t>
          </a:r>
        </a:p>
      </dgm:t>
    </dgm:pt>
    <dgm:pt modelId="{0A341C29-D8DB-4C05-B43F-4D0DDAF13E55}" type="parTrans" cxnId="{49C6C2AF-FAB2-40B1-9D12-8F02B24E5DD4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7FE5C2A0-7DE5-4043-B7A8-53C54B1C1ADF}" type="sibTrans" cxnId="{49C6C2AF-FAB2-40B1-9D12-8F02B24E5DD4}">
      <dgm:prSet custT="1"/>
      <dgm:spPr/>
      <dgm:t>
        <a:bodyPr/>
        <a:lstStyle/>
        <a:p>
          <a:endParaRPr lang="pt-BR" sz="1050">
            <a:solidFill>
              <a:schemeClr val="tx1"/>
            </a:solidFill>
          </a:endParaRPr>
        </a:p>
      </dgm:t>
    </dgm:pt>
    <dgm:pt modelId="{4F05FFEE-55FE-4F61-9065-10BFAFBC50C5}">
      <dgm:prSet custT="1"/>
      <dgm:spPr/>
      <dgm:t>
        <a:bodyPr/>
        <a:lstStyle/>
        <a:p>
          <a:pPr rtl="0"/>
          <a:r>
            <a:rPr lang="pt-BR" sz="1800" dirty="0">
              <a:solidFill>
                <a:schemeClr val="tx1"/>
              </a:solidFill>
            </a:rPr>
            <a:t>Aquilo que B supõe ter ouvido</a:t>
          </a:r>
        </a:p>
      </dgm:t>
    </dgm:pt>
    <dgm:pt modelId="{87E35FF4-0569-4BB1-9E60-9DABD91BDB34}" type="parTrans" cxnId="{3E00A1F0-0248-47D4-9848-7B1B7FCB82C6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A2160464-572D-4326-9C65-D4C6763D832C}" type="sibTrans" cxnId="{3E00A1F0-0248-47D4-9848-7B1B7FCB82C6}">
      <dgm:prSet custT="1"/>
      <dgm:spPr/>
      <dgm:t>
        <a:bodyPr/>
        <a:lstStyle/>
        <a:p>
          <a:endParaRPr lang="pt-BR" sz="1050">
            <a:solidFill>
              <a:schemeClr val="tx1"/>
            </a:solidFill>
          </a:endParaRPr>
        </a:p>
      </dgm:t>
    </dgm:pt>
    <dgm:pt modelId="{B8381E21-2525-4339-8A3D-B6439F3ACA49}">
      <dgm:prSet custT="1"/>
      <dgm:spPr/>
      <dgm:t>
        <a:bodyPr/>
        <a:lstStyle/>
        <a:p>
          <a:pPr rtl="0"/>
          <a:r>
            <a:rPr lang="pt-BR" sz="1800">
              <a:solidFill>
                <a:schemeClr val="tx1"/>
              </a:solidFill>
            </a:rPr>
            <a:t>Aquilo que B deseja dizer</a:t>
          </a:r>
        </a:p>
      </dgm:t>
    </dgm:pt>
    <dgm:pt modelId="{8FBA4222-6398-49A4-A157-029D6242BE9E}" type="parTrans" cxnId="{61144E4A-93C3-4190-9D86-4BC5EBD1968C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BC5BAD8D-EF99-4E5F-877D-227DA7F1FFBD}" type="sibTrans" cxnId="{61144E4A-93C3-4190-9D86-4BC5EBD1968C}">
      <dgm:prSet custT="1"/>
      <dgm:spPr/>
      <dgm:t>
        <a:bodyPr/>
        <a:lstStyle/>
        <a:p>
          <a:endParaRPr lang="pt-BR" sz="1050">
            <a:solidFill>
              <a:schemeClr val="tx1"/>
            </a:solidFill>
          </a:endParaRPr>
        </a:p>
      </dgm:t>
    </dgm:pt>
    <dgm:pt modelId="{D8B596E8-7113-43C8-BFE9-D81BAAEC600F}">
      <dgm:prSet custT="1"/>
      <dgm:spPr/>
      <dgm:t>
        <a:bodyPr/>
        <a:lstStyle/>
        <a:p>
          <a:pPr rtl="0"/>
          <a:r>
            <a:rPr lang="pt-BR" sz="1800">
              <a:solidFill>
                <a:schemeClr val="tx1"/>
              </a:solidFill>
            </a:rPr>
            <a:t>Aquilo que B diz</a:t>
          </a:r>
        </a:p>
      </dgm:t>
    </dgm:pt>
    <dgm:pt modelId="{174FD665-B33E-4719-A3C7-073353931B5E}" type="parTrans" cxnId="{CC5F9837-C3CE-452B-A73E-6096AF17DB76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0E2BE726-0765-4FCC-86FF-1446779A3BE1}" type="sibTrans" cxnId="{CC5F9837-C3CE-452B-A73E-6096AF17DB76}">
      <dgm:prSet custT="1"/>
      <dgm:spPr/>
      <dgm:t>
        <a:bodyPr/>
        <a:lstStyle/>
        <a:p>
          <a:endParaRPr lang="pt-BR" sz="1050">
            <a:solidFill>
              <a:schemeClr val="tx1"/>
            </a:solidFill>
          </a:endParaRPr>
        </a:p>
      </dgm:t>
    </dgm:pt>
    <dgm:pt modelId="{B8279555-825E-4387-B789-FD76E569FADE}">
      <dgm:prSet custT="1"/>
      <dgm:spPr/>
      <dgm:t>
        <a:bodyPr/>
        <a:lstStyle/>
        <a:p>
          <a:pPr rtl="0"/>
          <a:r>
            <a:rPr lang="pt-BR" sz="1800" dirty="0">
              <a:solidFill>
                <a:schemeClr val="tx1"/>
              </a:solidFill>
            </a:rPr>
            <a:t>O que A </a:t>
          </a:r>
          <a:r>
            <a:rPr lang="pt-BR" sz="1800" dirty="0" err="1">
              <a:solidFill>
                <a:schemeClr val="tx1"/>
              </a:solidFill>
            </a:rPr>
            <a:t>real-mente</a:t>
          </a:r>
          <a:r>
            <a:rPr lang="pt-BR" sz="1800" dirty="0">
              <a:solidFill>
                <a:schemeClr val="tx1"/>
              </a:solidFill>
            </a:rPr>
            <a:t> ouve</a:t>
          </a:r>
        </a:p>
      </dgm:t>
    </dgm:pt>
    <dgm:pt modelId="{B07A63BB-5FE1-4BE6-B54C-5921F07BA7DA}" type="parTrans" cxnId="{A241C242-A935-4966-A669-FD5749DB1A52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8182EC1E-4AE8-4CA5-9475-A2C7821E251E}" type="sibTrans" cxnId="{A241C242-A935-4966-A669-FD5749DB1A52}">
      <dgm:prSet custT="1"/>
      <dgm:spPr/>
      <dgm:t>
        <a:bodyPr/>
        <a:lstStyle/>
        <a:p>
          <a:endParaRPr lang="pt-BR" sz="1050">
            <a:solidFill>
              <a:schemeClr val="tx1"/>
            </a:solidFill>
          </a:endParaRPr>
        </a:p>
      </dgm:t>
    </dgm:pt>
    <dgm:pt modelId="{6F85E607-81F0-41ED-8A7F-BADBAAD03183}">
      <dgm:prSet custT="1"/>
      <dgm:spPr/>
      <dgm:t>
        <a:bodyPr/>
        <a:lstStyle/>
        <a:p>
          <a:pPr rtl="0"/>
          <a:r>
            <a:rPr lang="pt-BR" sz="1800" dirty="0">
              <a:solidFill>
                <a:schemeClr val="tx1"/>
              </a:solidFill>
            </a:rPr>
            <a:t>Aquilo que A supõe ouvir B dizer</a:t>
          </a:r>
          <a:br>
            <a:rPr lang="pt-BR" sz="1800" dirty="0">
              <a:solidFill>
                <a:schemeClr val="tx1"/>
              </a:solidFill>
            </a:rPr>
          </a:br>
          <a:br>
            <a:rPr lang="pt-BR" sz="1800" dirty="0">
              <a:solidFill>
                <a:schemeClr val="tx1"/>
              </a:solidFill>
            </a:rPr>
          </a:br>
          <a:endParaRPr lang="pt-BR" sz="1800" dirty="0">
            <a:solidFill>
              <a:schemeClr val="tx1"/>
            </a:solidFill>
          </a:endParaRPr>
        </a:p>
      </dgm:t>
    </dgm:pt>
    <dgm:pt modelId="{3BD04B23-28E1-4C70-A151-2C177EF63E6E}" type="parTrans" cxnId="{28E0009B-0016-4F08-A729-42232533FE83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FC3D71DE-B607-40C7-93D7-2EADAF1E494D}" type="sibTrans" cxnId="{28E0009B-0016-4F08-A729-42232533FE83}">
      <dgm:prSet/>
      <dgm:spPr/>
      <dgm:t>
        <a:bodyPr/>
        <a:lstStyle/>
        <a:p>
          <a:endParaRPr lang="pt-BR" sz="2800">
            <a:solidFill>
              <a:schemeClr val="tx1"/>
            </a:solidFill>
          </a:endParaRPr>
        </a:p>
      </dgm:t>
    </dgm:pt>
    <dgm:pt modelId="{34FAAA71-8D76-4D68-87AB-D8728B1F0E3B}" type="pres">
      <dgm:prSet presAssocID="{70D561AF-B257-401F-A784-40941937A4DE}" presName="rootnode" presStyleCnt="0">
        <dgm:presLayoutVars>
          <dgm:chMax/>
          <dgm:chPref/>
          <dgm:dir/>
          <dgm:animLvl val="lvl"/>
        </dgm:presLayoutVars>
      </dgm:prSet>
      <dgm:spPr/>
    </dgm:pt>
    <dgm:pt modelId="{017435C5-74EC-4566-B855-1848FB1DCC29}" type="pres">
      <dgm:prSet presAssocID="{E43327C4-7B5F-48DE-87F3-23F8A37339C3}" presName="composite" presStyleCnt="0"/>
      <dgm:spPr/>
    </dgm:pt>
    <dgm:pt modelId="{A40E9B5C-BB9A-42C9-99FA-7E1B8FBF741D}" type="pres">
      <dgm:prSet presAssocID="{E43327C4-7B5F-48DE-87F3-23F8A37339C3}" presName="LShape" presStyleLbl="alignNode1" presStyleIdx="0" presStyleCnt="15"/>
      <dgm:spPr/>
    </dgm:pt>
    <dgm:pt modelId="{2896C2F9-2141-4890-870E-4E22E7F098F8}" type="pres">
      <dgm:prSet presAssocID="{E43327C4-7B5F-48DE-87F3-23F8A37339C3}" presName="ParentText" presStyleLbl="revTx" presStyleIdx="0" presStyleCnt="8" custScaleX="128532">
        <dgm:presLayoutVars>
          <dgm:chMax val="0"/>
          <dgm:chPref val="0"/>
          <dgm:bulletEnabled val="1"/>
        </dgm:presLayoutVars>
      </dgm:prSet>
      <dgm:spPr/>
    </dgm:pt>
    <dgm:pt modelId="{9C142954-B1A0-47B7-A82E-59088424B32C}" type="pres">
      <dgm:prSet presAssocID="{E43327C4-7B5F-48DE-87F3-23F8A37339C3}" presName="Triangle" presStyleLbl="alignNode1" presStyleIdx="1" presStyleCnt="15"/>
      <dgm:spPr/>
    </dgm:pt>
    <dgm:pt modelId="{2A0175F2-E961-4D32-965A-F90251F245FE}" type="pres">
      <dgm:prSet presAssocID="{122E98E9-5908-4B7D-A097-6AAF9E8E4586}" presName="sibTrans" presStyleCnt="0"/>
      <dgm:spPr/>
    </dgm:pt>
    <dgm:pt modelId="{2379C59B-6CE6-4486-B3BC-393103291849}" type="pres">
      <dgm:prSet presAssocID="{122E98E9-5908-4B7D-A097-6AAF9E8E4586}" presName="space" presStyleCnt="0"/>
      <dgm:spPr/>
    </dgm:pt>
    <dgm:pt modelId="{E2768EC7-9604-4DCC-8FA5-2C9124FD70AC}" type="pres">
      <dgm:prSet presAssocID="{59DDD94E-C43E-4A1C-9489-4D412AF16CEE}" presName="composite" presStyleCnt="0"/>
      <dgm:spPr/>
    </dgm:pt>
    <dgm:pt modelId="{5C45C9EF-0127-47AA-9712-0AA050610D8C}" type="pres">
      <dgm:prSet presAssocID="{59DDD94E-C43E-4A1C-9489-4D412AF16CEE}" presName="LShape" presStyleLbl="alignNode1" presStyleIdx="2" presStyleCnt="15"/>
      <dgm:spPr/>
    </dgm:pt>
    <dgm:pt modelId="{E238C7FE-A5C4-49BF-A66F-27AFBF639F21}" type="pres">
      <dgm:prSet presAssocID="{59DDD94E-C43E-4A1C-9489-4D412AF16CEE}" presName="ParentText" presStyleLbl="revTx" presStyleIdx="1" presStyleCnt="8" custScaleX="133204">
        <dgm:presLayoutVars>
          <dgm:chMax val="0"/>
          <dgm:chPref val="0"/>
          <dgm:bulletEnabled val="1"/>
        </dgm:presLayoutVars>
      </dgm:prSet>
      <dgm:spPr/>
    </dgm:pt>
    <dgm:pt modelId="{BBEDD767-9EB9-4B18-A7BC-DC2EE71E2277}" type="pres">
      <dgm:prSet presAssocID="{59DDD94E-C43E-4A1C-9489-4D412AF16CEE}" presName="Triangle" presStyleLbl="alignNode1" presStyleIdx="3" presStyleCnt="15"/>
      <dgm:spPr/>
    </dgm:pt>
    <dgm:pt modelId="{12E611DA-938D-45E4-82C7-A178F5189854}" type="pres">
      <dgm:prSet presAssocID="{F8AFF184-F84F-4B05-BE16-EE5495ED0BCB}" presName="sibTrans" presStyleCnt="0"/>
      <dgm:spPr/>
    </dgm:pt>
    <dgm:pt modelId="{FA3DEC30-C3D2-4B95-AFCA-26F689FC41F0}" type="pres">
      <dgm:prSet presAssocID="{F8AFF184-F84F-4B05-BE16-EE5495ED0BCB}" presName="space" presStyleCnt="0"/>
      <dgm:spPr/>
    </dgm:pt>
    <dgm:pt modelId="{5A9018F6-D16C-4433-918E-DCE1F572CA32}" type="pres">
      <dgm:prSet presAssocID="{DE01B8EC-8D13-42F5-B5A0-CFB4DAEB6E80}" presName="composite" presStyleCnt="0"/>
      <dgm:spPr/>
    </dgm:pt>
    <dgm:pt modelId="{4B146E02-ABC2-4A75-8F9B-0F3ED3242268}" type="pres">
      <dgm:prSet presAssocID="{DE01B8EC-8D13-42F5-B5A0-CFB4DAEB6E80}" presName="LShape" presStyleLbl="alignNode1" presStyleIdx="4" presStyleCnt="15"/>
      <dgm:spPr/>
    </dgm:pt>
    <dgm:pt modelId="{05DC7EF4-847F-4F3C-BB8B-C723A723126B}" type="pres">
      <dgm:prSet presAssocID="{DE01B8EC-8D13-42F5-B5A0-CFB4DAEB6E80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DD10D7E-F745-4AF9-9F1F-DA765EDF7677}" type="pres">
      <dgm:prSet presAssocID="{DE01B8EC-8D13-42F5-B5A0-CFB4DAEB6E80}" presName="Triangle" presStyleLbl="alignNode1" presStyleIdx="5" presStyleCnt="15"/>
      <dgm:spPr/>
    </dgm:pt>
    <dgm:pt modelId="{2E415B7C-1341-4380-9F9B-38DB740A736E}" type="pres">
      <dgm:prSet presAssocID="{7FE5C2A0-7DE5-4043-B7A8-53C54B1C1ADF}" presName="sibTrans" presStyleCnt="0"/>
      <dgm:spPr/>
    </dgm:pt>
    <dgm:pt modelId="{6562B25F-1E3B-4922-B34C-D9AAE7833517}" type="pres">
      <dgm:prSet presAssocID="{7FE5C2A0-7DE5-4043-B7A8-53C54B1C1ADF}" presName="space" presStyleCnt="0"/>
      <dgm:spPr/>
    </dgm:pt>
    <dgm:pt modelId="{3C9487B0-37D0-4AFF-959B-F53918469AE0}" type="pres">
      <dgm:prSet presAssocID="{4F05FFEE-55FE-4F61-9065-10BFAFBC50C5}" presName="composite" presStyleCnt="0"/>
      <dgm:spPr/>
    </dgm:pt>
    <dgm:pt modelId="{6E3FC988-9908-4F6E-992E-DC6F1BAFD9CF}" type="pres">
      <dgm:prSet presAssocID="{4F05FFEE-55FE-4F61-9065-10BFAFBC50C5}" presName="LShape" presStyleLbl="alignNode1" presStyleIdx="6" presStyleCnt="15"/>
      <dgm:spPr/>
    </dgm:pt>
    <dgm:pt modelId="{3378E3BD-0A09-45F1-B22C-E63CC857AB8F}" type="pres">
      <dgm:prSet presAssocID="{4F05FFEE-55FE-4F61-9065-10BFAFBC50C5}" presName="ParentText" presStyleLbl="revTx" presStyleIdx="3" presStyleCnt="8" custScaleX="118726">
        <dgm:presLayoutVars>
          <dgm:chMax val="0"/>
          <dgm:chPref val="0"/>
          <dgm:bulletEnabled val="1"/>
        </dgm:presLayoutVars>
      </dgm:prSet>
      <dgm:spPr/>
    </dgm:pt>
    <dgm:pt modelId="{50675EDF-ABD6-4D51-8B39-943F4B4301F2}" type="pres">
      <dgm:prSet presAssocID="{4F05FFEE-55FE-4F61-9065-10BFAFBC50C5}" presName="Triangle" presStyleLbl="alignNode1" presStyleIdx="7" presStyleCnt="15"/>
      <dgm:spPr/>
    </dgm:pt>
    <dgm:pt modelId="{BF98A6CA-3D9F-4D10-9455-ABEB17D8979D}" type="pres">
      <dgm:prSet presAssocID="{A2160464-572D-4326-9C65-D4C6763D832C}" presName="sibTrans" presStyleCnt="0"/>
      <dgm:spPr/>
    </dgm:pt>
    <dgm:pt modelId="{B996D9AC-D917-4B14-BE72-29B9F8CA092D}" type="pres">
      <dgm:prSet presAssocID="{A2160464-572D-4326-9C65-D4C6763D832C}" presName="space" presStyleCnt="0"/>
      <dgm:spPr/>
    </dgm:pt>
    <dgm:pt modelId="{738BE8B8-0624-4461-AEB7-40720095E657}" type="pres">
      <dgm:prSet presAssocID="{B8381E21-2525-4339-8A3D-B6439F3ACA49}" presName="composite" presStyleCnt="0"/>
      <dgm:spPr/>
    </dgm:pt>
    <dgm:pt modelId="{B06DE7C1-4614-4C55-AAF1-CDAB499FC72B}" type="pres">
      <dgm:prSet presAssocID="{B8381E21-2525-4339-8A3D-B6439F3ACA49}" presName="LShape" presStyleLbl="alignNode1" presStyleIdx="8" presStyleCnt="15"/>
      <dgm:spPr/>
    </dgm:pt>
    <dgm:pt modelId="{06D28A8B-DEE2-40B8-8264-69790C1A87F6}" type="pres">
      <dgm:prSet presAssocID="{B8381E21-2525-4339-8A3D-B6439F3ACA49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8AF8B9C6-7708-40CC-814B-047EC1067C69}" type="pres">
      <dgm:prSet presAssocID="{B8381E21-2525-4339-8A3D-B6439F3ACA49}" presName="Triangle" presStyleLbl="alignNode1" presStyleIdx="9" presStyleCnt="15"/>
      <dgm:spPr/>
    </dgm:pt>
    <dgm:pt modelId="{8BB14808-B9DE-4BBE-A756-D66C8050B48B}" type="pres">
      <dgm:prSet presAssocID="{BC5BAD8D-EF99-4E5F-877D-227DA7F1FFBD}" presName="sibTrans" presStyleCnt="0"/>
      <dgm:spPr/>
    </dgm:pt>
    <dgm:pt modelId="{65FFD136-580E-4542-AA0A-B375F0013BF3}" type="pres">
      <dgm:prSet presAssocID="{BC5BAD8D-EF99-4E5F-877D-227DA7F1FFBD}" presName="space" presStyleCnt="0"/>
      <dgm:spPr/>
    </dgm:pt>
    <dgm:pt modelId="{CF429431-0B69-4313-92E3-EDB6A07A3892}" type="pres">
      <dgm:prSet presAssocID="{D8B596E8-7113-43C8-BFE9-D81BAAEC600F}" presName="composite" presStyleCnt="0"/>
      <dgm:spPr/>
    </dgm:pt>
    <dgm:pt modelId="{45AA6932-222E-4AC6-9D4A-9FCC01D26FC4}" type="pres">
      <dgm:prSet presAssocID="{D8B596E8-7113-43C8-BFE9-D81BAAEC600F}" presName="LShape" presStyleLbl="alignNode1" presStyleIdx="10" presStyleCnt="15"/>
      <dgm:spPr/>
    </dgm:pt>
    <dgm:pt modelId="{AD7D0536-EFFA-40CA-B7EB-05B19204528A}" type="pres">
      <dgm:prSet presAssocID="{D8B596E8-7113-43C8-BFE9-D81BAAEC600F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13CF2B1C-6843-4EDA-9363-00E5CFBCF3E7}" type="pres">
      <dgm:prSet presAssocID="{D8B596E8-7113-43C8-BFE9-D81BAAEC600F}" presName="Triangle" presStyleLbl="alignNode1" presStyleIdx="11" presStyleCnt="15"/>
      <dgm:spPr/>
    </dgm:pt>
    <dgm:pt modelId="{14D82446-4271-4307-BB45-B70F4EBFBEB4}" type="pres">
      <dgm:prSet presAssocID="{0E2BE726-0765-4FCC-86FF-1446779A3BE1}" presName="sibTrans" presStyleCnt="0"/>
      <dgm:spPr/>
    </dgm:pt>
    <dgm:pt modelId="{159CCE39-7318-4A99-903B-A7CF07324FEE}" type="pres">
      <dgm:prSet presAssocID="{0E2BE726-0765-4FCC-86FF-1446779A3BE1}" presName="space" presStyleCnt="0"/>
      <dgm:spPr/>
    </dgm:pt>
    <dgm:pt modelId="{1C543983-36DE-4F8F-B98A-7231887715A1}" type="pres">
      <dgm:prSet presAssocID="{B8279555-825E-4387-B789-FD76E569FADE}" presName="composite" presStyleCnt="0"/>
      <dgm:spPr/>
    </dgm:pt>
    <dgm:pt modelId="{B89DE4AB-F5C0-49AD-8D14-8B73532CF851}" type="pres">
      <dgm:prSet presAssocID="{B8279555-825E-4387-B789-FD76E569FADE}" presName="LShape" presStyleLbl="alignNode1" presStyleIdx="12" presStyleCnt="15"/>
      <dgm:spPr/>
    </dgm:pt>
    <dgm:pt modelId="{D70F4CF1-CCDD-4FE3-93F9-17C2B825755A}" type="pres">
      <dgm:prSet presAssocID="{B8279555-825E-4387-B789-FD76E569FADE}" presName="ParentText" presStyleLbl="revTx" presStyleIdx="6" presStyleCnt="8" custScaleX="137137" custScaleY="150312" custLinFactNeighborX="3636" custLinFactNeighborY="24889">
        <dgm:presLayoutVars>
          <dgm:chMax val="0"/>
          <dgm:chPref val="0"/>
          <dgm:bulletEnabled val="1"/>
        </dgm:presLayoutVars>
      </dgm:prSet>
      <dgm:spPr/>
    </dgm:pt>
    <dgm:pt modelId="{C4AFD624-60F5-4AD6-9890-039CFE1471E5}" type="pres">
      <dgm:prSet presAssocID="{B8279555-825E-4387-B789-FD76E569FADE}" presName="Triangle" presStyleLbl="alignNode1" presStyleIdx="13" presStyleCnt="15"/>
      <dgm:spPr/>
    </dgm:pt>
    <dgm:pt modelId="{B26EFA21-AABB-420F-B1CD-611F9E8C3C35}" type="pres">
      <dgm:prSet presAssocID="{8182EC1E-4AE8-4CA5-9475-A2C7821E251E}" presName="sibTrans" presStyleCnt="0"/>
      <dgm:spPr/>
    </dgm:pt>
    <dgm:pt modelId="{61F15B1E-05EA-450D-95B4-8C0D54E9A736}" type="pres">
      <dgm:prSet presAssocID="{8182EC1E-4AE8-4CA5-9475-A2C7821E251E}" presName="space" presStyleCnt="0"/>
      <dgm:spPr/>
    </dgm:pt>
    <dgm:pt modelId="{B2CD1BA7-9C30-4DDE-A992-0B6A9B2312F5}" type="pres">
      <dgm:prSet presAssocID="{6F85E607-81F0-41ED-8A7F-BADBAAD03183}" presName="composite" presStyleCnt="0"/>
      <dgm:spPr/>
    </dgm:pt>
    <dgm:pt modelId="{7AA1F189-5C42-4952-811F-0F7AD6BCECBC}" type="pres">
      <dgm:prSet presAssocID="{6F85E607-81F0-41ED-8A7F-BADBAAD03183}" presName="LShape" presStyleLbl="alignNode1" presStyleIdx="14" presStyleCnt="15"/>
      <dgm:spPr/>
    </dgm:pt>
    <dgm:pt modelId="{0EC39237-0A27-4281-90DA-3490055F32AE}" type="pres">
      <dgm:prSet presAssocID="{6F85E607-81F0-41ED-8A7F-BADBAAD03183}" presName="ParentText" presStyleLbl="revTx" presStyleIdx="7" presStyleCnt="8" custScaleX="138307">
        <dgm:presLayoutVars>
          <dgm:chMax val="0"/>
          <dgm:chPref val="0"/>
          <dgm:bulletEnabled val="1"/>
        </dgm:presLayoutVars>
      </dgm:prSet>
      <dgm:spPr/>
    </dgm:pt>
  </dgm:ptLst>
  <dgm:cxnLst>
    <dgm:cxn modelId="{E3592802-DCBD-4E33-A755-8671BB9D1178}" type="presOf" srcId="{59DDD94E-C43E-4A1C-9489-4D412AF16CEE}" destId="{E238C7FE-A5C4-49BF-A66F-27AFBF639F21}" srcOrd="0" destOrd="0" presId="urn:microsoft.com/office/officeart/2009/3/layout/StepUpProcess"/>
    <dgm:cxn modelId="{B363EF29-B348-4066-980D-36D207AF6509}" type="presOf" srcId="{70D561AF-B257-401F-A784-40941937A4DE}" destId="{34FAAA71-8D76-4D68-87AB-D8728B1F0E3B}" srcOrd="0" destOrd="0" presId="urn:microsoft.com/office/officeart/2009/3/layout/StepUpProcess"/>
    <dgm:cxn modelId="{CC5F9837-C3CE-452B-A73E-6096AF17DB76}" srcId="{70D561AF-B257-401F-A784-40941937A4DE}" destId="{D8B596E8-7113-43C8-BFE9-D81BAAEC600F}" srcOrd="5" destOrd="0" parTransId="{174FD665-B33E-4719-A3C7-073353931B5E}" sibTransId="{0E2BE726-0765-4FCC-86FF-1446779A3BE1}"/>
    <dgm:cxn modelId="{A241C242-A935-4966-A669-FD5749DB1A52}" srcId="{70D561AF-B257-401F-A784-40941937A4DE}" destId="{B8279555-825E-4387-B789-FD76E569FADE}" srcOrd="6" destOrd="0" parTransId="{B07A63BB-5FE1-4BE6-B54C-5921F07BA7DA}" sibTransId="{8182EC1E-4AE8-4CA5-9475-A2C7821E251E}"/>
    <dgm:cxn modelId="{61144E4A-93C3-4190-9D86-4BC5EBD1968C}" srcId="{70D561AF-B257-401F-A784-40941937A4DE}" destId="{B8381E21-2525-4339-8A3D-B6439F3ACA49}" srcOrd="4" destOrd="0" parTransId="{8FBA4222-6398-49A4-A157-029D6242BE9E}" sibTransId="{BC5BAD8D-EF99-4E5F-877D-227DA7F1FFBD}"/>
    <dgm:cxn modelId="{5D74874A-C281-493F-A28A-3C5188CE77DC}" type="presOf" srcId="{B8381E21-2525-4339-8A3D-B6439F3ACA49}" destId="{06D28A8B-DEE2-40B8-8264-69790C1A87F6}" srcOrd="0" destOrd="0" presId="urn:microsoft.com/office/officeart/2009/3/layout/StepUpProcess"/>
    <dgm:cxn modelId="{10C9F890-EC6C-4811-9B63-2AE9D189CF84}" type="presOf" srcId="{D8B596E8-7113-43C8-BFE9-D81BAAEC600F}" destId="{AD7D0536-EFFA-40CA-B7EB-05B19204528A}" srcOrd="0" destOrd="0" presId="urn:microsoft.com/office/officeart/2009/3/layout/StepUpProcess"/>
    <dgm:cxn modelId="{80D80493-6EAC-4A7D-86DA-073CCAB91179}" type="presOf" srcId="{B8279555-825E-4387-B789-FD76E569FADE}" destId="{D70F4CF1-CCDD-4FE3-93F9-17C2B825755A}" srcOrd="0" destOrd="0" presId="urn:microsoft.com/office/officeart/2009/3/layout/StepUpProcess"/>
    <dgm:cxn modelId="{28E0009B-0016-4F08-A729-42232533FE83}" srcId="{70D561AF-B257-401F-A784-40941937A4DE}" destId="{6F85E607-81F0-41ED-8A7F-BADBAAD03183}" srcOrd="7" destOrd="0" parTransId="{3BD04B23-28E1-4C70-A151-2C177EF63E6E}" sibTransId="{FC3D71DE-B607-40C7-93D7-2EADAF1E494D}"/>
    <dgm:cxn modelId="{B6AB13AE-B46D-44F7-88C5-86CA07A9E179}" type="presOf" srcId="{E43327C4-7B5F-48DE-87F3-23F8A37339C3}" destId="{2896C2F9-2141-4890-870E-4E22E7F098F8}" srcOrd="0" destOrd="0" presId="urn:microsoft.com/office/officeart/2009/3/layout/StepUpProcess"/>
    <dgm:cxn modelId="{49C6C2AF-FAB2-40B1-9D12-8F02B24E5DD4}" srcId="{70D561AF-B257-401F-A784-40941937A4DE}" destId="{DE01B8EC-8D13-42F5-B5A0-CFB4DAEB6E80}" srcOrd="2" destOrd="0" parTransId="{0A341C29-D8DB-4C05-B43F-4D0DDAF13E55}" sibTransId="{7FE5C2A0-7DE5-4043-B7A8-53C54B1C1ADF}"/>
    <dgm:cxn modelId="{2C5BD1BD-8C0F-4D5B-99E3-E0D21A4E9577}" srcId="{70D561AF-B257-401F-A784-40941937A4DE}" destId="{59DDD94E-C43E-4A1C-9489-4D412AF16CEE}" srcOrd="1" destOrd="0" parTransId="{FE262457-115D-4E47-BBA7-685B5242D26A}" sibTransId="{F8AFF184-F84F-4B05-BE16-EE5495ED0BCB}"/>
    <dgm:cxn modelId="{03CB58C0-A1A6-45AE-B20D-86A925A47107}" type="presOf" srcId="{6F85E607-81F0-41ED-8A7F-BADBAAD03183}" destId="{0EC39237-0A27-4281-90DA-3490055F32AE}" srcOrd="0" destOrd="0" presId="urn:microsoft.com/office/officeart/2009/3/layout/StepUpProcess"/>
    <dgm:cxn modelId="{A947E3E5-767A-4E15-808E-672B6D16D4FA}" srcId="{70D561AF-B257-401F-A784-40941937A4DE}" destId="{E43327C4-7B5F-48DE-87F3-23F8A37339C3}" srcOrd="0" destOrd="0" parTransId="{27E06505-C260-4DD0-A69B-520BD28317D9}" sibTransId="{122E98E9-5908-4B7D-A097-6AAF9E8E4586}"/>
    <dgm:cxn modelId="{12079FE6-DBE0-4980-A1EE-EF354C2D7F87}" type="presOf" srcId="{DE01B8EC-8D13-42F5-B5A0-CFB4DAEB6E80}" destId="{05DC7EF4-847F-4F3C-BB8B-C723A723126B}" srcOrd="0" destOrd="0" presId="urn:microsoft.com/office/officeart/2009/3/layout/StepUpProcess"/>
    <dgm:cxn modelId="{47D1A0F0-8849-4CA4-8424-73C397150434}" type="presOf" srcId="{4F05FFEE-55FE-4F61-9065-10BFAFBC50C5}" destId="{3378E3BD-0A09-45F1-B22C-E63CC857AB8F}" srcOrd="0" destOrd="0" presId="urn:microsoft.com/office/officeart/2009/3/layout/StepUpProcess"/>
    <dgm:cxn modelId="{3E00A1F0-0248-47D4-9848-7B1B7FCB82C6}" srcId="{70D561AF-B257-401F-A784-40941937A4DE}" destId="{4F05FFEE-55FE-4F61-9065-10BFAFBC50C5}" srcOrd="3" destOrd="0" parTransId="{87E35FF4-0569-4BB1-9E60-9DABD91BDB34}" sibTransId="{A2160464-572D-4326-9C65-D4C6763D832C}"/>
    <dgm:cxn modelId="{617AF6F6-64FC-4B2B-8CDB-D8FFC1CF04B6}" type="presParOf" srcId="{34FAAA71-8D76-4D68-87AB-D8728B1F0E3B}" destId="{017435C5-74EC-4566-B855-1848FB1DCC29}" srcOrd="0" destOrd="0" presId="urn:microsoft.com/office/officeart/2009/3/layout/StepUpProcess"/>
    <dgm:cxn modelId="{8A56B039-4D0A-44C3-A053-F9DD19C05CD5}" type="presParOf" srcId="{017435C5-74EC-4566-B855-1848FB1DCC29}" destId="{A40E9B5C-BB9A-42C9-99FA-7E1B8FBF741D}" srcOrd="0" destOrd="0" presId="urn:microsoft.com/office/officeart/2009/3/layout/StepUpProcess"/>
    <dgm:cxn modelId="{187B7420-0337-4D8C-B597-F61DDDE18920}" type="presParOf" srcId="{017435C5-74EC-4566-B855-1848FB1DCC29}" destId="{2896C2F9-2141-4890-870E-4E22E7F098F8}" srcOrd="1" destOrd="0" presId="urn:microsoft.com/office/officeart/2009/3/layout/StepUpProcess"/>
    <dgm:cxn modelId="{6479FDE1-A11C-4380-B98E-1D5E99190C7A}" type="presParOf" srcId="{017435C5-74EC-4566-B855-1848FB1DCC29}" destId="{9C142954-B1A0-47B7-A82E-59088424B32C}" srcOrd="2" destOrd="0" presId="urn:microsoft.com/office/officeart/2009/3/layout/StepUpProcess"/>
    <dgm:cxn modelId="{33D9A43B-0614-4020-B332-C3DE754CBD0E}" type="presParOf" srcId="{34FAAA71-8D76-4D68-87AB-D8728B1F0E3B}" destId="{2A0175F2-E961-4D32-965A-F90251F245FE}" srcOrd="1" destOrd="0" presId="urn:microsoft.com/office/officeart/2009/3/layout/StepUpProcess"/>
    <dgm:cxn modelId="{CE3B6339-CFA4-4332-A090-8E01EE58C415}" type="presParOf" srcId="{2A0175F2-E961-4D32-965A-F90251F245FE}" destId="{2379C59B-6CE6-4486-B3BC-393103291849}" srcOrd="0" destOrd="0" presId="urn:microsoft.com/office/officeart/2009/3/layout/StepUpProcess"/>
    <dgm:cxn modelId="{9BE30AB7-4692-4660-A58E-30F3B2B6EA35}" type="presParOf" srcId="{34FAAA71-8D76-4D68-87AB-D8728B1F0E3B}" destId="{E2768EC7-9604-4DCC-8FA5-2C9124FD70AC}" srcOrd="2" destOrd="0" presId="urn:microsoft.com/office/officeart/2009/3/layout/StepUpProcess"/>
    <dgm:cxn modelId="{8685610E-31E2-4F9D-AC80-4B5F0AD5655D}" type="presParOf" srcId="{E2768EC7-9604-4DCC-8FA5-2C9124FD70AC}" destId="{5C45C9EF-0127-47AA-9712-0AA050610D8C}" srcOrd="0" destOrd="0" presId="urn:microsoft.com/office/officeart/2009/3/layout/StepUpProcess"/>
    <dgm:cxn modelId="{3648572B-888B-4464-8EBC-F8C5A7F4907D}" type="presParOf" srcId="{E2768EC7-9604-4DCC-8FA5-2C9124FD70AC}" destId="{E238C7FE-A5C4-49BF-A66F-27AFBF639F21}" srcOrd="1" destOrd="0" presId="urn:microsoft.com/office/officeart/2009/3/layout/StepUpProcess"/>
    <dgm:cxn modelId="{0F2053CF-AA00-4B61-AB48-D2B683F0B779}" type="presParOf" srcId="{E2768EC7-9604-4DCC-8FA5-2C9124FD70AC}" destId="{BBEDD767-9EB9-4B18-A7BC-DC2EE71E2277}" srcOrd="2" destOrd="0" presId="urn:microsoft.com/office/officeart/2009/3/layout/StepUpProcess"/>
    <dgm:cxn modelId="{B00E1599-2CDF-4ED1-8CE5-625221223303}" type="presParOf" srcId="{34FAAA71-8D76-4D68-87AB-D8728B1F0E3B}" destId="{12E611DA-938D-45E4-82C7-A178F5189854}" srcOrd="3" destOrd="0" presId="urn:microsoft.com/office/officeart/2009/3/layout/StepUpProcess"/>
    <dgm:cxn modelId="{4FB47E32-6CF2-4052-9F3C-300E47716C6E}" type="presParOf" srcId="{12E611DA-938D-45E4-82C7-A178F5189854}" destId="{FA3DEC30-C3D2-4B95-AFCA-26F689FC41F0}" srcOrd="0" destOrd="0" presId="urn:microsoft.com/office/officeart/2009/3/layout/StepUpProcess"/>
    <dgm:cxn modelId="{33777C74-5607-411E-A54E-F9E8C7E69DDC}" type="presParOf" srcId="{34FAAA71-8D76-4D68-87AB-D8728B1F0E3B}" destId="{5A9018F6-D16C-4433-918E-DCE1F572CA32}" srcOrd="4" destOrd="0" presId="urn:microsoft.com/office/officeart/2009/3/layout/StepUpProcess"/>
    <dgm:cxn modelId="{30FFD1F9-234F-4AAC-9A56-DBA90BDADAEA}" type="presParOf" srcId="{5A9018F6-D16C-4433-918E-DCE1F572CA32}" destId="{4B146E02-ABC2-4A75-8F9B-0F3ED3242268}" srcOrd="0" destOrd="0" presId="urn:microsoft.com/office/officeart/2009/3/layout/StepUpProcess"/>
    <dgm:cxn modelId="{35FB641C-9587-497E-8EC9-A855AAF1A2E3}" type="presParOf" srcId="{5A9018F6-D16C-4433-918E-DCE1F572CA32}" destId="{05DC7EF4-847F-4F3C-BB8B-C723A723126B}" srcOrd="1" destOrd="0" presId="urn:microsoft.com/office/officeart/2009/3/layout/StepUpProcess"/>
    <dgm:cxn modelId="{BFB85F54-043C-4F3D-AB11-7E1AB14B2D41}" type="presParOf" srcId="{5A9018F6-D16C-4433-918E-DCE1F572CA32}" destId="{EDD10D7E-F745-4AF9-9F1F-DA765EDF7677}" srcOrd="2" destOrd="0" presId="urn:microsoft.com/office/officeart/2009/3/layout/StepUpProcess"/>
    <dgm:cxn modelId="{F159D421-7273-428F-8E20-4E0B8EC53305}" type="presParOf" srcId="{34FAAA71-8D76-4D68-87AB-D8728B1F0E3B}" destId="{2E415B7C-1341-4380-9F9B-38DB740A736E}" srcOrd="5" destOrd="0" presId="urn:microsoft.com/office/officeart/2009/3/layout/StepUpProcess"/>
    <dgm:cxn modelId="{FD2861B7-38C1-4105-A525-5990D3971F27}" type="presParOf" srcId="{2E415B7C-1341-4380-9F9B-38DB740A736E}" destId="{6562B25F-1E3B-4922-B34C-D9AAE7833517}" srcOrd="0" destOrd="0" presId="urn:microsoft.com/office/officeart/2009/3/layout/StepUpProcess"/>
    <dgm:cxn modelId="{07F76B34-B6FD-47A9-8A27-22EF4DD40A25}" type="presParOf" srcId="{34FAAA71-8D76-4D68-87AB-D8728B1F0E3B}" destId="{3C9487B0-37D0-4AFF-959B-F53918469AE0}" srcOrd="6" destOrd="0" presId="urn:microsoft.com/office/officeart/2009/3/layout/StepUpProcess"/>
    <dgm:cxn modelId="{D311C49C-33F5-4057-8D57-77BB6C360CE4}" type="presParOf" srcId="{3C9487B0-37D0-4AFF-959B-F53918469AE0}" destId="{6E3FC988-9908-4F6E-992E-DC6F1BAFD9CF}" srcOrd="0" destOrd="0" presId="urn:microsoft.com/office/officeart/2009/3/layout/StepUpProcess"/>
    <dgm:cxn modelId="{C455CE95-742D-4689-953C-0A36C2B83927}" type="presParOf" srcId="{3C9487B0-37D0-4AFF-959B-F53918469AE0}" destId="{3378E3BD-0A09-45F1-B22C-E63CC857AB8F}" srcOrd="1" destOrd="0" presId="urn:microsoft.com/office/officeart/2009/3/layout/StepUpProcess"/>
    <dgm:cxn modelId="{F74C68AF-E66F-483F-AC97-B7D41F9963FA}" type="presParOf" srcId="{3C9487B0-37D0-4AFF-959B-F53918469AE0}" destId="{50675EDF-ABD6-4D51-8B39-943F4B4301F2}" srcOrd="2" destOrd="0" presId="urn:microsoft.com/office/officeart/2009/3/layout/StepUpProcess"/>
    <dgm:cxn modelId="{2A14D723-72DF-42AD-A553-E31DA766544D}" type="presParOf" srcId="{34FAAA71-8D76-4D68-87AB-D8728B1F0E3B}" destId="{BF98A6CA-3D9F-4D10-9455-ABEB17D8979D}" srcOrd="7" destOrd="0" presId="urn:microsoft.com/office/officeart/2009/3/layout/StepUpProcess"/>
    <dgm:cxn modelId="{571B6FF3-8775-44AE-814F-76C947BD0A4A}" type="presParOf" srcId="{BF98A6CA-3D9F-4D10-9455-ABEB17D8979D}" destId="{B996D9AC-D917-4B14-BE72-29B9F8CA092D}" srcOrd="0" destOrd="0" presId="urn:microsoft.com/office/officeart/2009/3/layout/StepUpProcess"/>
    <dgm:cxn modelId="{C486FE64-2CAD-4315-A4D0-3F879EF9F636}" type="presParOf" srcId="{34FAAA71-8D76-4D68-87AB-D8728B1F0E3B}" destId="{738BE8B8-0624-4461-AEB7-40720095E657}" srcOrd="8" destOrd="0" presId="urn:microsoft.com/office/officeart/2009/3/layout/StepUpProcess"/>
    <dgm:cxn modelId="{106F80DC-AF8B-45DC-9FEE-8304645E982A}" type="presParOf" srcId="{738BE8B8-0624-4461-AEB7-40720095E657}" destId="{B06DE7C1-4614-4C55-AAF1-CDAB499FC72B}" srcOrd="0" destOrd="0" presId="urn:microsoft.com/office/officeart/2009/3/layout/StepUpProcess"/>
    <dgm:cxn modelId="{45D2B2EC-3A98-432E-83C1-1A263418879D}" type="presParOf" srcId="{738BE8B8-0624-4461-AEB7-40720095E657}" destId="{06D28A8B-DEE2-40B8-8264-69790C1A87F6}" srcOrd="1" destOrd="0" presId="urn:microsoft.com/office/officeart/2009/3/layout/StepUpProcess"/>
    <dgm:cxn modelId="{936E7933-17E8-43A2-97BF-3E3D90D86CA0}" type="presParOf" srcId="{738BE8B8-0624-4461-AEB7-40720095E657}" destId="{8AF8B9C6-7708-40CC-814B-047EC1067C69}" srcOrd="2" destOrd="0" presId="urn:microsoft.com/office/officeart/2009/3/layout/StepUpProcess"/>
    <dgm:cxn modelId="{5C548779-109B-4648-8038-B2F3B7451B21}" type="presParOf" srcId="{34FAAA71-8D76-4D68-87AB-D8728B1F0E3B}" destId="{8BB14808-B9DE-4BBE-A756-D66C8050B48B}" srcOrd="9" destOrd="0" presId="urn:microsoft.com/office/officeart/2009/3/layout/StepUpProcess"/>
    <dgm:cxn modelId="{0A29F30E-8542-4AA6-8083-D37E6BD30D01}" type="presParOf" srcId="{8BB14808-B9DE-4BBE-A756-D66C8050B48B}" destId="{65FFD136-580E-4542-AA0A-B375F0013BF3}" srcOrd="0" destOrd="0" presId="urn:microsoft.com/office/officeart/2009/3/layout/StepUpProcess"/>
    <dgm:cxn modelId="{47D1DCA0-FAC6-4472-82EC-0A797FC6C764}" type="presParOf" srcId="{34FAAA71-8D76-4D68-87AB-D8728B1F0E3B}" destId="{CF429431-0B69-4313-92E3-EDB6A07A3892}" srcOrd="10" destOrd="0" presId="urn:microsoft.com/office/officeart/2009/3/layout/StepUpProcess"/>
    <dgm:cxn modelId="{7F48FFB8-4923-4CC7-B15E-8901A9F6C0A2}" type="presParOf" srcId="{CF429431-0B69-4313-92E3-EDB6A07A3892}" destId="{45AA6932-222E-4AC6-9D4A-9FCC01D26FC4}" srcOrd="0" destOrd="0" presId="urn:microsoft.com/office/officeart/2009/3/layout/StepUpProcess"/>
    <dgm:cxn modelId="{5D843441-A1AF-4653-80C4-BB134E4ECE03}" type="presParOf" srcId="{CF429431-0B69-4313-92E3-EDB6A07A3892}" destId="{AD7D0536-EFFA-40CA-B7EB-05B19204528A}" srcOrd="1" destOrd="0" presId="urn:microsoft.com/office/officeart/2009/3/layout/StepUpProcess"/>
    <dgm:cxn modelId="{6E30BE6C-74BF-4E51-B9D7-76E1F38B353B}" type="presParOf" srcId="{CF429431-0B69-4313-92E3-EDB6A07A3892}" destId="{13CF2B1C-6843-4EDA-9363-00E5CFBCF3E7}" srcOrd="2" destOrd="0" presId="urn:microsoft.com/office/officeart/2009/3/layout/StepUpProcess"/>
    <dgm:cxn modelId="{9A5954FD-B9AA-47CD-B0CC-E607921BE046}" type="presParOf" srcId="{34FAAA71-8D76-4D68-87AB-D8728B1F0E3B}" destId="{14D82446-4271-4307-BB45-B70F4EBFBEB4}" srcOrd="11" destOrd="0" presId="urn:microsoft.com/office/officeart/2009/3/layout/StepUpProcess"/>
    <dgm:cxn modelId="{C947CA4D-C6AF-4A75-AE3C-EC3B000825D6}" type="presParOf" srcId="{14D82446-4271-4307-BB45-B70F4EBFBEB4}" destId="{159CCE39-7318-4A99-903B-A7CF07324FEE}" srcOrd="0" destOrd="0" presId="urn:microsoft.com/office/officeart/2009/3/layout/StepUpProcess"/>
    <dgm:cxn modelId="{787E58F4-C988-43FA-BDC4-52F9E23D6FD2}" type="presParOf" srcId="{34FAAA71-8D76-4D68-87AB-D8728B1F0E3B}" destId="{1C543983-36DE-4F8F-B98A-7231887715A1}" srcOrd="12" destOrd="0" presId="urn:microsoft.com/office/officeart/2009/3/layout/StepUpProcess"/>
    <dgm:cxn modelId="{8A40BAA1-9098-4D88-8F65-A3137C6E25F2}" type="presParOf" srcId="{1C543983-36DE-4F8F-B98A-7231887715A1}" destId="{B89DE4AB-F5C0-49AD-8D14-8B73532CF851}" srcOrd="0" destOrd="0" presId="urn:microsoft.com/office/officeart/2009/3/layout/StepUpProcess"/>
    <dgm:cxn modelId="{5376B3C4-6778-4435-8A53-3D35A043F809}" type="presParOf" srcId="{1C543983-36DE-4F8F-B98A-7231887715A1}" destId="{D70F4CF1-CCDD-4FE3-93F9-17C2B825755A}" srcOrd="1" destOrd="0" presId="urn:microsoft.com/office/officeart/2009/3/layout/StepUpProcess"/>
    <dgm:cxn modelId="{0DB54056-9382-411F-B2E2-660DEDC369D9}" type="presParOf" srcId="{1C543983-36DE-4F8F-B98A-7231887715A1}" destId="{C4AFD624-60F5-4AD6-9890-039CFE1471E5}" srcOrd="2" destOrd="0" presId="urn:microsoft.com/office/officeart/2009/3/layout/StepUpProcess"/>
    <dgm:cxn modelId="{D2BC11A7-BB36-4B43-A8F1-CE7A99671E54}" type="presParOf" srcId="{34FAAA71-8D76-4D68-87AB-D8728B1F0E3B}" destId="{B26EFA21-AABB-420F-B1CD-611F9E8C3C35}" srcOrd="13" destOrd="0" presId="urn:microsoft.com/office/officeart/2009/3/layout/StepUpProcess"/>
    <dgm:cxn modelId="{C28E8E0B-5C53-46CF-B1C6-7E1D430F9047}" type="presParOf" srcId="{B26EFA21-AABB-420F-B1CD-611F9E8C3C35}" destId="{61F15B1E-05EA-450D-95B4-8C0D54E9A736}" srcOrd="0" destOrd="0" presId="urn:microsoft.com/office/officeart/2009/3/layout/StepUpProcess"/>
    <dgm:cxn modelId="{D65F6E7B-6327-4AB7-B91A-E3F77E241C68}" type="presParOf" srcId="{34FAAA71-8D76-4D68-87AB-D8728B1F0E3B}" destId="{B2CD1BA7-9C30-4DDE-A992-0B6A9B2312F5}" srcOrd="14" destOrd="0" presId="urn:microsoft.com/office/officeart/2009/3/layout/StepUpProcess"/>
    <dgm:cxn modelId="{2075E8C9-C413-44D9-A929-B5A932B8CA19}" type="presParOf" srcId="{B2CD1BA7-9C30-4DDE-A992-0B6A9B2312F5}" destId="{7AA1F189-5C42-4952-811F-0F7AD6BCECBC}" srcOrd="0" destOrd="0" presId="urn:microsoft.com/office/officeart/2009/3/layout/StepUpProcess"/>
    <dgm:cxn modelId="{20662C93-F1A2-4664-BF96-81E55899460A}" type="presParOf" srcId="{B2CD1BA7-9C30-4DDE-A992-0B6A9B2312F5}" destId="{0EC39237-0A27-4281-90DA-3490055F32A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EAED7B-B330-40FA-9AF9-056F8B4ED0E0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6D6A258-3670-4511-8064-1EE5705CFF62}">
      <dgm:prSet/>
      <dgm:spPr/>
      <dgm:t>
        <a:bodyPr/>
        <a:lstStyle/>
        <a:p>
          <a:pPr rtl="0"/>
          <a:r>
            <a:rPr lang="pt-BR" dirty="0"/>
            <a:t>Reconhecer o interlocutor - É este conhecimento que fará o emissor da mensagem elaborar uma fala com uma mensagem condizente com a realidade e expectativa do ouvinte ou receptor. </a:t>
          </a:r>
        </a:p>
      </dgm:t>
    </dgm:pt>
    <dgm:pt modelId="{FCD3F427-60FF-4607-8879-2B16BC238603}" type="parTrans" cxnId="{D5BDAE76-38B3-4334-9191-3C9F6D220F4B}">
      <dgm:prSet/>
      <dgm:spPr/>
      <dgm:t>
        <a:bodyPr/>
        <a:lstStyle/>
        <a:p>
          <a:endParaRPr lang="pt-BR"/>
        </a:p>
      </dgm:t>
    </dgm:pt>
    <dgm:pt modelId="{A99A91AC-256C-43CA-9BFB-5F0D2800F0F8}" type="sibTrans" cxnId="{D5BDAE76-38B3-4334-9191-3C9F6D220F4B}">
      <dgm:prSet/>
      <dgm:spPr/>
      <dgm:t>
        <a:bodyPr/>
        <a:lstStyle/>
        <a:p>
          <a:endParaRPr lang="pt-BR"/>
        </a:p>
      </dgm:t>
    </dgm:pt>
    <dgm:pt modelId="{B76315DD-1AB5-4743-BDE9-4EDF5615EC76}">
      <dgm:prSet/>
      <dgm:spPr/>
      <dgm:t>
        <a:bodyPr/>
        <a:lstStyle/>
        <a:p>
          <a:pPr rtl="0"/>
          <a:r>
            <a:rPr lang="pt-BR" dirty="0"/>
            <a:t>A maioria dos </a:t>
          </a:r>
          <a:r>
            <a:rPr lang="pt-BR" b="1" dirty="0"/>
            <a:t>erros comunicativos </a:t>
          </a:r>
          <a:r>
            <a:rPr lang="pt-BR" dirty="0"/>
            <a:t>ocorre pela falta de conhecimento prévio sobre o </a:t>
          </a:r>
          <a:r>
            <a:rPr lang="pt-BR" b="1" dirty="0"/>
            <a:t>interlocutor</a:t>
          </a:r>
          <a:r>
            <a:rPr lang="pt-BR" dirty="0"/>
            <a:t>. </a:t>
          </a:r>
          <a:br>
            <a:rPr lang="pt-BR" dirty="0"/>
          </a:br>
          <a:br>
            <a:rPr lang="pt-BR" dirty="0"/>
          </a:br>
          <a:endParaRPr lang="pt-BR" dirty="0"/>
        </a:p>
      </dgm:t>
    </dgm:pt>
    <dgm:pt modelId="{FD65842A-4A47-488B-A030-7EEF3ACF6123}" type="parTrans" cxnId="{47E11D4B-2A9B-4C36-A4F7-433204C20539}">
      <dgm:prSet/>
      <dgm:spPr/>
      <dgm:t>
        <a:bodyPr/>
        <a:lstStyle/>
        <a:p>
          <a:endParaRPr lang="pt-BR"/>
        </a:p>
      </dgm:t>
    </dgm:pt>
    <dgm:pt modelId="{3D9FE9A4-C52F-44F8-83E6-79D5A33A54B3}" type="sibTrans" cxnId="{47E11D4B-2A9B-4C36-A4F7-433204C20539}">
      <dgm:prSet/>
      <dgm:spPr/>
      <dgm:t>
        <a:bodyPr/>
        <a:lstStyle/>
        <a:p>
          <a:endParaRPr lang="pt-BR"/>
        </a:p>
      </dgm:t>
    </dgm:pt>
    <dgm:pt modelId="{5992B8C3-6446-441B-B74C-30FCDACB8B0A}" type="pres">
      <dgm:prSet presAssocID="{97EAED7B-B330-40FA-9AF9-056F8B4ED0E0}" presName="compositeShape" presStyleCnt="0">
        <dgm:presLayoutVars>
          <dgm:chMax val="2"/>
          <dgm:dir/>
          <dgm:resizeHandles val="exact"/>
        </dgm:presLayoutVars>
      </dgm:prSet>
      <dgm:spPr/>
    </dgm:pt>
    <dgm:pt modelId="{2CF3CECD-3F16-4A75-8A91-9C45089B4030}" type="pres">
      <dgm:prSet presAssocID="{46D6A258-3670-4511-8064-1EE5705CFF62}" presName="upArrow" presStyleLbl="node1" presStyleIdx="0" presStyleCnt="2"/>
      <dgm:spPr/>
    </dgm:pt>
    <dgm:pt modelId="{5DD2D2B5-6455-40EF-A6B9-0AC2DCE9442E}" type="pres">
      <dgm:prSet presAssocID="{46D6A258-3670-4511-8064-1EE5705CFF6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34709003-2857-4E87-9183-32B86AE1EF6D}" type="pres">
      <dgm:prSet presAssocID="{B76315DD-1AB5-4743-BDE9-4EDF5615EC76}" presName="downArrow" presStyleLbl="node1" presStyleIdx="1" presStyleCnt="2"/>
      <dgm:spPr>
        <a:solidFill>
          <a:schemeClr val="accent2">
            <a:lumMod val="75000"/>
          </a:schemeClr>
        </a:solidFill>
      </dgm:spPr>
    </dgm:pt>
    <dgm:pt modelId="{B68C058B-938F-44A5-BD3B-68D2810636F0}" type="pres">
      <dgm:prSet presAssocID="{B76315DD-1AB5-4743-BDE9-4EDF5615EC76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063F61E-522B-4F4D-A93C-6894AE2E229B}" type="presOf" srcId="{B76315DD-1AB5-4743-BDE9-4EDF5615EC76}" destId="{B68C058B-938F-44A5-BD3B-68D2810636F0}" srcOrd="0" destOrd="0" presId="urn:microsoft.com/office/officeart/2005/8/layout/arrow4"/>
    <dgm:cxn modelId="{47E11D4B-2A9B-4C36-A4F7-433204C20539}" srcId="{97EAED7B-B330-40FA-9AF9-056F8B4ED0E0}" destId="{B76315DD-1AB5-4743-BDE9-4EDF5615EC76}" srcOrd="1" destOrd="0" parTransId="{FD65842A-4A47-488B-A030-7EEF3ACF6123}" sibTransId="{3D9FE9A4-C52F-44F8-83E6-79D5A33A54B3}"/>
    <dgm:cxn modelId="{D5BDAE76-38B3-4334-9191-3C9F6D220F4B}" srcId="{97EAED7B-B330-40FA-9AF9-056F8B4ED0E0}" destId="{46D6A258-3670-4511-8064-1EE5705CFF62}" srcOrd="0" destOrd="0" parTransId="{FCD3F427-60FF-4607-8879-2B16BC238603}" sibTransId="{A99A91AC-256C-43CA-9BFB-5F0D2800F0F8}"/>
    <dgm:cxn modelId="{85EFD689-DFEB-4186-B10F-EFB13B1E385A}" type="presOf" srcId="{97EAED7B-B330-40FA-9AF9-056F8B4ED0E0}" destId="{5992B8C3-6446-441B-B74C-30FCDACB8B0A}" srcOrd="0" destOrd="0" presId="urn:microsoft.com/office/officeart/2005/8/layout/arrow4"/>
    <dgm:cxn modelId="{AD6D59DE-AEB8-482C-AAD6-DD18D26532F6}" type="presOf" srcId="{46D6A258-3670-4511-8064-1EE5705CFF62}" destId="{5DD2D2B5-6455-40EF-A6B9-0AC2DCE9442E}" srcOrd="0" destOrd="0" presId="urn:microsoft.com/office/officeart/2005/8/layout/arrow4"/>
    <dgm:cxn modelId="{D622BE57-94EF-40F6-A430-F1F499962293}" type="presParOf" srcId="{5992B8C3-6446-441B-B74C-30FCDACB8B0A}" destId="{2CF3CECD-3F16-4A75-8A91-9C45089B4030}" srcOrd="0" destOrd="0" presId="urn:microsoft.com/office/officeart/2005/8/layout/arrow4"/>
    <dgm:cxn modelId="{971CD089-98D7-4ACB-9FF2-3583B0575D0E}" type="presParOf" srcId="{5992B8C3-6446-441B-B74C-30FCDACB8B0A}" destId="{5DD2D2B5-6455-40EF-A6B9-0AC2DCE9442E}" srcOrd="1" destOrd="0" presId="urn:microsoft.com/office/officeart/2005/8/layout/arrow4"/>
    <dgm:cxn modelId="{5FE9CDCC-8275-44CF-891A-484FC8961864}" type="presParOf" srcId="{5992B8C3-6446-441B-B74C-30FCDACB8B0A}" destId="{34709003-2857-4E87-9183-32B86AE1EF6D}" srcOrd="2" destOrd="0" presId="urn:microsoft.com/office/officeart/2005/8/layout/arrow4"/>
    <dgm:cxn modelId="{E6CDA468-94C6-43F5-B74C-C2C1B47AF2AB}" type="presParOf" srcId="{5992B8C3-6446-441B-B74C-30FCDACB8B0A}" destId="{B68C058B-938F-44A5-BD3B-68D2810636F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1D30FB-D3B5-44E3-B148-9020B8FA33B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5ECDA4B-7CC0-4A86-8B2E-2B89A26803D9}">
      <dgm:prSet custT="1"/>
      <dgm:spPr/>
      <dgm:t>
        <a:bodyPr/>
        <a:lstStyle/>
        <a:p>
          <a:pPr rtl="0"/>
          <a:r>
            <a:rPr lang="pt-BR" sz="1200" dirty="0">
              <a:solidFill>
                <a:schemeClr val="tx1"/>
              </a:solidFill>
            </a:rPr>
            <a:t>O emissor não soube construir a mensagem ou utilizou palavras desconhecidas pelo receptor</a:t>
          </a:r>
        </a:p>
      </dgm:t>
    </dgm:pt>
    <dgm:pt modelId="{A4AB4D9D-CFA8-4DAA-B37C-4A65DB09886E}" type="parTrans" cxnId="{EC32F3F8-959C-4034-91A8-78893786D109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E496ABB1-D15C-452D-83D8-B00D9947B38E}" type="sibTrans" cxnId="{EC32F3F8-959C-4034-91A8-78893786D109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963A320F-0DC1-4DAE-A771-B8AFB0B622B1}">
      <dgm:prSet custT="1"/>
      <dgm:spPr/>
      <dgm:t>
        <a:bodyPr/>
        <a:lstStyle/>
        <a:p>
          <a:pPr rtl="0"/>
          <a:r>
            <a:rPr lang="pt-BR" sz="1600" dirty="0">
              <a:solidFill>
                <a:schemeClr val="tx1"/>
              </a:solidFill>
            </a:rPr>
            <a:t>O receptor estava desatento</a:t>
          </a:r>
          <a:br>
            <a:rPr lang="pt-BR" sz="1600" dirty="0">
              <a:solidFill>
                <a:schemeClr val="tx1"/>
              </a:solidFill>
            </a:rPr>
          </a:br>
          <a:endParaRPr lang="pt-BR" sz="1600" dirty="0">
            <a:solidFill>
              <a:schemeClr val="tx1"/>
            </a:solidFill>
          </a:endParaRPr>
        </a:p>
      </dgm:t>
    </dgm:pt>
    <dgm:pt modelId="{69D26E5A-8A2D-49E9-A3B0-FB9F34FD5371}" type="parTrans" cxnId="{3D38FC26-FDD8-496E-85BF-85679172CB8F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A01D2820-69AF-4EDC-8454-5E99A91A955E}" type="sibTrans" cxnId="{3D38FC26-FDD8-496E-85BF-85679172CB8F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78C398F3-520D-42B0-A77B-3634CA55E42B}">
      <dgm:prSet custT="1"/>
      <dgm:spPr/>
      <dgm:t>
        <a:bodyPr/>
        <a:lstStyle/>
        <a:p>
          <a:pPr rtl="0"/>
          <a:r>
            <a:rPr lang="pt-BR" sz="1600">
              <a:solidFill>
                <a:schemeClr val="tx1"/>
              </a:solidFill>
            </a:rPr>
            <a:t>O </a:t>
          </a:r>
          <a:r>
            <a:rPr lang="pt-BR" sz="1600" dirty="0">
              <a:solidFill>
                <a:schemeClr val="tx1"/>
              </a:solidFill>
            </a:rPr>
            <a:t>receptor entendeu conforme a experiência de vida dele</a:t>
          </a:r>
          <a:r>
            <a:rPr lang="pt-BR" sz="1100" dirty="0">
              <a:solidFill>
                <a:schemeClr val="tx1"/>
              </a:solidFill>
            </a:rPr>
            <a:t> </a:t>
          </a:r>
        </a:p>
      </dgm:t>
    </dgm:pt>
    <dgm:pt modelId="{E24BA4F9-ABD9-4491-8151-DC79F1658323}" type="parTrans" cxnId="{E96E3AF8-1CF7-483B-82AF-691A787EA711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8D8D43F6-16BC-43FF-9CD5-76A08144B23D}" type="sibTrans" cxnId="{E96E3AF8-1CF7-483B-82AF-691A787EA711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7FE7EA43-DB0C-4E6D-A396-613770E3905F}">
      <dgm:prSet custT="1"/>
      <dgm:spPr/>
      <dgm:t>
        <a:bodyPr/>
        <a:lstStyle/>
        <a:p>
          <a:pPr rtl="0"/>
          <a:r>
            <a:rPr lang="pt-BR" sz="1800" dirty="0">
              <a:solidFill>
                <a:schemeClr val="tx1"/>
              </a:solidFill>
            </a:rPr>
            <a:t>O receptor ouve de forma diferente que o emissor informou</a:t>
          </a:r>
        </a:p>
      </dgm:t>
    </dgm:pt>
    <dgm:pt modelId="{F4776FFD-4AE2-41CC-AFD1-4C8FFADB3AAA}" type="parTrans" cxnId="{4E89DDC2-BE44-4347-93E2-CFACA86283FA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D46C324A-55F4-43CC-B1A4-535D23D26EEA}" type="sibTrans" cxnId="{4E89DDC2-BE44-4347-93E2-CFACA86283FA}">
      <dgm:prSet/>
      <dgm:spPr/>
      <dgm:t>
        <a:bodyPr/>
        <a:lstStyle/>
        <a:p>
          <a:endParaRPr lang="pt-BR" sz="1800">
            <a:solidFill>
              <a:schemeClr val="tx1"/>
            </a:solidFill>
          </a:endParaRPr>
        </a:p>
      </dgm:t>
    </dgm:pt>
    <dgm:pt modelId="{91F636A8-BEA4-4353-9355-232E487E2131}" type="pres">
      <dgm:prSet presAssocID="{441D30FB-D3B5-44E3-B148-9020B8FA33BF}" presName="Name0" presStyleCnt="0">
        <dgm:presLayoutVars>
          <dgm:chMax val="4"/>
          <dgm:resizeHandles val="exact"/>
        </dgm:presLayoutVars>
      </dgm:prSet>
      <dgm:spPr/>
    </dgm:pt>
    <dgm:pt modelId="{E3F7CAF7-1C35-4161-9C3A-A01434936AC7}" type="pres">
      <dgm:prSet presAssocID="{441D30FB-D3B5-44E3-B148-9020B8FA33BF}" presName="ellipse" presStyleLbl="trBgShp" presStyleIdx="0" presStyleCnt="1" custScaleX="149947" custScaleY="109769" custLinFactNeighborX="3081" custLinFactNeighborY="-1527"/>
      <dgm:spPr/>
    </dgm:pt>
    <dgm:pt modelId="{569AF00F-A422-47E9-9641-798447B67382}" type="pres">
      <dgm:prSet presAssocID="{441D30FB-D3B5-44E3-B148-9020B8FA33BF}" presName="arrow1" presStyleLbl="fgShp" presStyleIdx="0" presStyleCnt="1" custScaleX="162388" custScaleY="132574"/>
      <dgm:spPr/>
    </dgm:pt>
    <dgm:pt modelId="{CB1BE227-496D-401B-AF24-4118E5B8EE4C}" type="pres">
      <dgm:prSet presAssocID="{441D30FB-D3B5-44E3-B148-9020B8FA33BF}" presName="rectangle" presStyleLbl="revTx" presStyleIdx="0" presStyleCnt="1">
        <dgm:presLayoutVars>
          <dgm:bulletEnabled val="1"/>
        </dgm:presLayoutVars>
      </dgm:prSet>
      <dgm:spPr/>
    </dgm:pt>
    <dgm:pt modelId="{54FE45A3-946A-46C1-AA75-2337F3E5A442}" type="pres">
      <dgm:prSet presAssocID="{963A320F-0DC1-4DAE-A771-B8AFB0B622B1}" presName="item1" presStyleLbl="node1" presStyleIdx="0" presStyleCnt="3" custScaleX="143622" custScaleY="141720" custLinFactNeighborX="-4968" custLinFactNeighborY="-10613">
        <dgm:presLayoutVars>
          <dgm:bulletEnabled val="1"/>
        </dgm:presLayoutVars>
      </dgm:prSet>
      <dgm:spPr/>
    </dgm:pt>
    <dgm:pt modelId="{D3E3BEA5-BD47-4AA1-A33D-B6D941B4C74B}" type="pres">
      <dgm:prSet presAssocID="{78C398F3-520D-42B0-A77B-3634CA55E42B}" presName="item2" presStyleLbl="node1" presStyleIdx="1" presStyleCnt="3" custScaleX="116584" custScaleY="108424" custLinFactNeighborX="0" custLinFactNeighborY="-40067">
        <dgm:presLayoutVars>
          <dgm:bulletEnabled val="1"/>
        </dgm:presLayoutVars>
      </dgm:prSet>
      <dgm:spPr/>
    </dgm:pt>
    <dgm:pt modelId="{6EFA8EFF-E753-4517-9239-8B7CBCBC3E0D}" type="pres">
      <dgm:prSet presAssocID="{7FE7EA43-DB0C-4E6D-A396-613770E3905F}" presName="item3" presStyleLbl="node1" presStyleIdx="2" presStyleCnt="3" custScaleX="142455" custScaleY="131842" custLinFactNeighborX="38077" custLinFactNeighborY="-30714">
        <dgm:presLayoutVars>
          <dgm:bulletEnabled val="1"/>
        </dgm:presLayoutVars>
      </dgm:prSet>
      <dgm:spPr/>
    </dgm:pt>
    <dgm:pt modelId="{6923E7E6-2842-4498-96C0-9786E1B88A67}" type="pres">
      <dgm:prSet presAssocID="{441D30FB-D3B5-44E3-B148-9020B8FA33BF}" presName="funnel" presStyleLbl="trAlignAcc1" presStyleIdx="0" presStyleCnt="1" custScaleX="146808" custScaleY="104691" custLinFactNeighborX="1386" custLinFactNeighborY="280"/>
      <dgm:spPr/>
    </dgm:pt>
  </dgm:ptLst>
  <dgm:cxnLst>
    <dgm:cxn modelId="{3D38FC26-FDD8-496E-85BF-85679172CB8F}" srcId="{441D30FB-D3B5-44E3-B148-9020B8FA33BF}" destId="{963A320F-0DC1-4DAE-A771-B8AFB0B622B1}" srcOrd="1" destOrd="0" parTransId="{69D26E5A-8A2D-49E9-A3B0-FB9F34FD5371}" sibTransId="{A01D2820-69AF-4EDC-8454-5E99A91A955E}"/>
    <dgm:cxn modelId="{A133E035-4936-4D9F-93C9-86EF55774FE4}" type="presOf" srcId="{55ECDA4B-7CC0-4A86-8B2E-2B89A26803D9}" destId="{6EFA8EFF-E753-4517-9239-8B7CBCBC3E0D}" srcOrd="0" destOrd="0" presId="urn:microsoft.com/office/officeart/2005/8/layout/funnel1"/>
    <dgm:cxn modelId="{C6083E48-22A6-4BE8-8822-E503BD36AB8C}" type="presOf" srcId="{78C398F3-520D-42B0-A77B-3634CA55E42B}" destId="{54FE45A3-946A-46C1-AA75-2337F3E5A442}" srcOrd="0" destOrd="0" presId="urn:microsoft.com/office/officeart/2005/8/layout/funnel1"/>
    <dgm:cxn modelId="{F8D9BBA1-DCB8-4C2B-9BE0-AF953E9F1158}" type="presOf" srcId="{7FE7EA43-DB0C-4E6D-A396-613770E3905F}" destId="{CB1BE227-496D-401B-AF24-4118E5B8EE4C}" srcOrd="0" destOrd="0" presId="urn:microsoft.com/office/officeart/2005/8/layout/funnel1"/>
    <dgm:cxn modelId="{0221CFBA-4EAA-4ABD-85D7-3B2CF80E45F7}" type="presOf" srcId="{963A320F-0DC1-4DAE-A771-B8AFB0B622B1}" destId="{D3E3BEA5-BD47-4AA1-A33D-B6D941B4C74B}" srcOrd="0" destOrd="0" presId="urn:microsoft.com/office/officeart/2005/8/layout/funnel1"/>
    <dgm:cxn modelId="{4E89DDC2-BE44-4347-93E2-CFACA86283FA}" srcId="{441D30FB-D3B5-44E3-B148-9020B8FA33BF}" destId="{7FE7EA43-DB0C-4E6D-A396-613770E3905F}" srcOrd="3" destOrd="0" parTransId="{F4776FFD-4AE2-41CC-AFD1-4C8FFADB3AAA}" sibTransId="{D46C324A-55F4-43CC-B1A4-535D23D26EEA}"/>
    <dgm:cxn modelId="{9DAA2FE2-9184-46F8-9B6A-AB6DC398DF0D}" type="presOf" srcId="{441D30FB-D3B5-44E3-B148-9020B8FA33BF}" destId="{91F636A8-BEA4-4353-9355-232E487E2131}" srcOrd="0" destOrd="0" presId="urn:microsoft.com/office/officeart/2005/8/layout/funnel1"/>
    <dgm:cxn modelId="{E96E3AF8-1CF7-483B-82AF-691A787EA711}" srcId="{441D30FB-D3B5-44E3-B148-9020B8FA33BF}" destId="{78C398F3-520D-42B0-A77B-3634CA55E42B}" srcOrd="2" destOrd="0" parTransId="{E24BA4F9-ABD9-4491-8151-DC79F1658323}" sibTransId="{8D8D43F6-16BC-43FF-9CD5-76A08144B23D}"/>
    <dgm:cxn modelId="{EC32F3F8-959C-4034-91A8-78893786D109}" srcId="{441D30FB-D3B5-44E3-B148-9020B8FA33BF}" destId="{55ECDA4B-7CC0-4A86-8B2E-2B89A26803D9}" srcOrd="0" destOrd="0" parTransId="{A4AB4D9D-CFA8-4DAA-B37C-4A65DB09886E}" sibTransId="{E496ABB1-D15C-452D-83D8-B00D9947B38E}"/>
    <dgm:cxn modelId="{B86318FA-5989-482F-AC92-33785C102CDD}" type="presParOf" srcId="{91F636A8-BEA4-4353-9355-232E487E2131}" destId="{E3F7CAF7-1C35-4161-9C3A-A01434936AC7}" srcOrd="0" destOrd="0" presId="urn:microsoft.com/office/officeart/2005/8/layout/funnel1"/>
    <dgm:cxn modelId="{78604C5A-A967-4937-915F-B9407F47C3EF}" type="presParOf" srcId="{91F636A8-BEA4-4353-9355-232E487E2131}" destId="{569AF00F-A422-47E9-9641-798447B67382}" srcOrd="1" destOrd="0" presId="urn:microsoft.com/office/officeart/2005/8/layout/funnel1"/>
    <dgm:cxn modelId="{59CD8F99-7E93-458F-8C4A-B10782E083D5}" type="presParOf" srcId="{91F636A8-BEA4-4353-9355-232E487E2131}" destId="{CB1BE227-496D-401B-AF24-4118E5B8EE4C}" srcOrd="2" destOrd="0" presId="urn:microsoft.com/office/officeart/2005/8/layout/funnel1"/>
    <dgm:cxn modelId="{C3905837-A402-4E84-8433-2C4CB29FB1AA}" type="presParOf" srcId="{91F636A8-BEA4-4353-9355-232E487E2131}" destId="{54FE45A3-946A-46C1-AA75-2337F3E5A442}" srcOrd="3" destOrd="0" presId="urn:microsoft.com/office/officeart/2005/8/layout/funnel1"/>
    <dgm:cxn modelId="{16D38934-B0EA-4DD4-9E94-C7BC6B28488F}" type="presParOf" srcId="{91F636A8-BEA4-4353-9355-232E487E2131}" destId="{D3E3BEA5-BD47-4AA1-A33D-B6D941B4C74B}" srcOrd="4" destOrd="0" presId="urn:microsoft.com/office/officeart/2005/8/layout/funnel1"/>
    <dgm:cxn modelId="{655A65BC-CEF2-49E9-87FB-7E99AA305929}" type="presParOf" srcId="{91F636A8-BEA4-4353-9355-232E487E2131}" destId="{6EFA8EFF-E753-4517-9239-8B7CBCBC3E0D}" srcOrd="5" destOrd="0" presId="urn:microsoft.com/office/officeart/2005/8/layout/funnel1"/>
    <dgm:cxn modelId="{7EE299AB-2749-4AA9-B0CF-127C52A31D8A}" type="presParOf" srcId="{91F636A8-BEA4-4353-9355-232E487E2131}" destId="{6923E7E6-2842-4498-96C0-9786E1B88A6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E17BF-396F-4C7D-91AA-6F936A59F563}">
      <dsp:nvSpPr>
        <dsp:cNvPr id="0" name=""/>
        <dsp:cNvSpPr/>
      </dsp:nvSpPr>
      <dsp:spPr>
        <a:xfrm>
          <a:off x="514349" y="0"/>
          <a:ext cx="5829300" cy="4200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1166D-878E-437C-A77A-74323D3DE0AA}">
      <dsp:nvSpPr>
        <dsp:cNvPr id="0" name=""/>
        <dsp:cNvSpPr/>
      </dsp:nvSpPr>
      <dsp:spPr>
        <a:xfrm>
          <a:off x="120017" y="1260157"/>
          <a:ext cx="1096677" cy="1680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>
              <a:solidFill>
                <a:schemeClr val="tx1"/>
              </a:solidFill>
            </a:rPr>
            <a:t>Emissor</a:t>
          </a:r>
          <a:r>
            <a:rPr lang="pt-BR" sz="1100" kern="1200"/>
            <a:t> Autor </a:t>
          </a:r>
          <a:r>
            <a:rPr lang="pt-BR" sz="1100" kern="1200" dirty="0"/>
            <a:t>do texto, aquele que transmite a mensagem.</a:t>
          </a:r>
        </a:p>
      </dsp:txBody>
      <dsp:txXfrm>
        <a:off x="173552" y="1313692"/>
        <a:ext cx="989607" cy="1573140"/>
      </dsp:txXfrm>
    </dsp:sp>
    <dsp:sp modelId="{DE88FCA0-AD2A-4A03-8A92-027B50D097A2}">
      <dsp:nvSpPr>
        <dsp:cNvPr id="0" name=""/>
        <dsp:cNvSpPr/>
      </dsp:nvSpPr>
      <dsp:spPr>
        <a:xfrm>
          <a:off x="5760640" y="1260157"/>
          <a:ext cx="1096677" cy="1680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chemeClr val="tx1"/>
              </a:solidFill>
            </a:rPr>
            <a:t>Receptor</a:t>
          </a:r>
          <a:endParaRPr lang="pt-BR" sz="1100" kern="1200" dirty="0"/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 público alvo da mensagem, aqueles para quem a mensagem é destinada.</a:t>
          </a:r>
        </a:p>
      </dsp:txBody>
      <dsp:txXfrm>
        <a:off x="5814175" y="1313692"/>
        <a:ext cx="989607" cy="1573140"/>
      </dsp:txXfrm>
    </dsp:sp>
    <dsp:sp modelId="{2E4678B8-D89A-4F94-8286-BC8F8304E980}">
      <dsp:nvSpPr>
        <dsp:cNvPr id="0" name=""/>
        <dsp:cNvSpPr/>
      </dsp:nvSpPr>
      <dsp:spPr>
        <a:xfrm>
          <a:off x="3540389" y="1260157"/>
          <a:ext cx="1096677" cy="1680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chemeClr val="tx1"/>
              </a:solidFill>
            </a:rPr>
            <a:t>Referente</a:t>
          </a:r>
          <a:r>
            <a:rPr lang="pt-BR" sz="1100" kern="1200" dirty="0"/>
            <a:t> Assunto, sobre o que a mensagem fala?</a:t>
          </a:r>
        </a:p>
      </dsp:txBody>
      <dsp:txXfrm>
        <a:off x="3593924" y="1313692"/>
        <a:ext cx="989607" cy="1573140"/>
      </dsp:txXfrm>
    </dsp:sp>
    <dsp:sp modelId="{E8B61948-D615-4E37-BD97-84ED2C51C4DE}">
      <dsp:nvSpPr>
        <dsp:cNvPr id="0" name=""/>
        <dsp:cNvSpPr/>
      </dsp:nvSpPr>
      <dsp:spPr>
        <a:xfrm>
          <a:off x="4680517" y="1260157"/>
          <a:ext cx="1096677" cy="1680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chemeClr val="tx1"/>
              </a:solidFill>
            </a:rPr>
            <a:t>Mensagem</a:t>
          </a:r>
          <a:r>
            <a:rPr lang="pt-BR" sz="1100" kern="1200" dirty="0"/>
            <a:t> Conjunto de informações que se deseja transmitir.</a:t>
          </a:r>
        </a:p>
      </dsp:txBody>
      <dsp:txXfrm>
        <a:off x="4734052" y="1313692"/>
        <a:ext cx="989607" cy="1573140"/>
      </dsp:txXfrm>
    </dsp:sp>
    <dsp:sp modelId="{C5B9F40C-AC1D-46E6-84C3-3CB7939A9AA5}">
      <dsp:nvSpPr>
        <dsp:cNvPr id="0" name=""/>
        <dsp:cNvSpPr/>
      </dsp:nvSpPr>
      <dsp:spPr>
        <a:xfrm>
          <a:off x="2400261" y="1260157"/>
          <a:ext cx="1096677" cy="1680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chemeClr val="tx1"/>
              </a:solidFill>
            </a:rPr>
            <a:t>Canal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 Meio físico no qual ocorre a comunicação. </a:t>
          </a:r>
          <a:r>
            <a:rPr lang="pt-BR" sz="1100" kern="1200" dirty="0" err="1"/>
            <a:t>Ex</a:t>
          </a:r>
          <a:r>
            <a:rPr lang="pt-BR" sz="1100" kern="1200" dirty="0"/>
            <a:t>: visual, sonoro ou tátil.</a:t>
          </a:r>
        </a:p>
      </dsp:txBody>
      <dsp:txXfrm>
        <a:off x="2453796" y="1313692"/>
        <a:ext cx="989607" cy="1573140"/>
      </dsp:txXfrm>
    </dsp:sp>
    <dsp:sp modelId="{F9F5B35C-F6BB-4C22-94E7-557769BCF54B}">
      <dsp:nvSpPr>
        <dsp:cNvPr id="0" name=""/>
        <dsp:cNvSpPr/>
      </dsp:nvSpPr>
      <dsp:spPr>
        <a:xfrm>
          <a:off x="1260145" y="1260157"/>
          <a:ext cx="1096677" cy="1680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chemeClr val="tx1"/>
              </a:solidFill>
            </a:rPr>
            <a:t>Código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Linguístico </a:t>
          </a:r>
          <a:r>
            <a:rPr lang="pt-BR" sz="1100" kern="1200" dirty="0"/>
            <a:t>(uso de um idioma) ou pictórico (uso de imagens).</a:t>
          </a:r>
        </a:p>
      </dsp:txBody>
      <dsp:txXfrm>
        <a:off x="1313680" y="1313692"/>
        <a:ext cx="989607" cy="1573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26BC0-1DC4-4892-AA41-CF5BBFB63F20}">
      <dsp:nvSpPr>
        <dsp:cNvPr id="0" name=""/>
        <dsp:cNvSpPr/>
      </dsp:nvSpPr>
      <dsp:spPr>
        <a:xfrm>
          <a:off x="745967" y="0"/>
          <a:ext cx="4688203" cy="29400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Ruídos</a:t>
          </a:r>
          <a:r>
            <a:rPr lang="pt-BR" sz="2200" kern="1200" dirty="0"/>
            <a:t>: Qualquer perturbação do processo comunicativo. Por exemplo: Falta de atenção do receptor, barulho, linguagem inadequada, etc.</a:t>
          </a:r>
        </a:p>
      </dsp:txBody>
      <dsp:txXfrm>
        <a:off x="1432538" y="430560"/>
        <a:ext cx="3315061" cy="2078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A9E17-ECE2-4E5A-8A29-FAD8089F160A}">
      <dsp:nvSpPr>
        <dsp:cNvPr id="0" name=""/>
        <dsp:cNvSpPr/>
      </dsp:nvSpPr>
      <dsp:spPr>
        <a:xfrm>
          <a:off x="2219642" y="52506"/>
          <a:ext cx="2520315" cy="2520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Não foi isto o que eu quis dizer...</a:t>
          </a:r>
        </a:p>
      </dsp:txBody>
      <dsp:txXfrm>
        <a:off x="2555684" y="493561"/>
        <a:ext cx="1848231" cy="1134141"/>
      </dsp:txXfrm>
    </dsp:sp>
    <dsp:sp modelId="{31A40989-2B56-452E-9478-9C8257655C9B}">
      <dsp:nvSpPr>
        <dsp:cNvPr id="0" name=""/>
        <dsp:cNvSpPr/>
      </dsp:nvSpPr>
      <dsp:spPr>
        <a:xfrm>
          <a:off x="3129056" y="1627703"/>
          <a:ext cx="2520315" cy="2520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Você não está entendendo...</a:t>
          </a:r>
        </a:p>
      </dsp:txBody>
      <dsp:txXfrm>
        <a:off x="3899852" y="2278784"/>
        <a:ext cx="1512189" cy="1386173"/>
      </dsp:txXfrm>
    </dsp:sp>
    <dsp:sp modelId="{ED7F8B9F-8239-4EBC-9ECF-504EEBA948DA}">
      <dsp:nvSpPr>
        <dsp:cNvPr id="0" name=""/>
        <dsp:cNvSpPr/>
      </dsp:nvSpPr>
      <dsp:spPr>
        <a:xfrm>
          <a:off x="1310228" y="1627703"/>
          <a:ext cx="2520315" cy="2520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Acho que não fui claro...</a:t>
          </a:r>
        </a:p>
      </dsp:txBody>
      <dsp:txXfrm>
        <a:off x="1547558" y="2278784"/>
        <a:ext cx="1512189" cy="13861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2EB17-7720-4B88-9673-09F39959A83C}">
      <dsp:nvSpPr>
        <dsp:cNvPr id="0" name=""/>
        <dsp:cNvSpPr/>
      </dsp:nvSpPr>
      <dsp:spPr>
        <a:xfrm>
          <a:off x="64799" y="0"/>
          <a:ext cx="1536170" cy="115212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62A28-3946-477C-87DC-93A75251C92C}">
      <dsp:nvSpPr>
        <dsp:cNvPr id="0" name=""/>
        <dsp:cNvSpPr/>
      </dsp:nvSpPr>
      <dsp:spPr>
        <a:xfrm>
          <a:off x="1647055" y="0"/>
          <a:ext cx="2765263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/>
            <a:t>Comunicação bem sucedida</a:t>
          </a:r>
          <a:endParaRPr lang="pt-BR" sz="2700" kern="1200"/>
        </a:p>
      </dsp:txBody>
      <dsp:txXfrm>
        <a:off x="1647055" y="0"/>
        <a:ext cx="2765263" cy="1152128"/>
      </dsp:txXfrm>
    </dsp:sp>
    <dsp:sp modelId="{D36EE5FD-B188-488C-90F0-7DF63EFACF43}">
      <dsp:nvSpPr>
        <dsp:cNvPr id="0" name=""/>
        <dsp:cNvSpPr/>
      </dsp:nvSpPr>
      <dsp:spPr>
        <a:xfrm>
          <a:off x="525651" y="1248138"/>
          <a:ext cx="1536170" cy="1152128"/>
        </a:xfrm>
        <a:prstGeom prst="downArrow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F47C1-3132-4D6C-80E8-2845242CBA99}">
      <dsp:nvSpPr>
        <dsp:cNvPr id="0" name=""/>
        <dsp:cNvSpPr/>
      </dsp:nvSpPr>
      <dsp:spPr>
        <a:xfrm>
          <a:off x="2107907" y="1248138"/>
          <a:ext cx="2765263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/>
            <a:t>Comunicação mal sucedida</a:t>
          </a:r>
          <a:endParaRPr lang="pt-BR" sz="2700" kern="1200"/>
        </a:p>
      </dsp:txBody>
      <dsp:txXfrm>
        <a:off x="2107907" y="1248138"/>
        <a:ext cx="2765263" cy="1152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E9B5C-BB9A-42C9-99FA-7E1B8FBF741D}">
      <dsp:nvSpPr>
        <dsp:cNvPr id="0" name=""/>
        <dsp:cNvSpPr/>
      </dsp:nvSpPr>
      <dsp:spPr>
        <a:xfrm rot="5400000">
          <a:off x="185044" y="2335575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6C2F9-2141-4890-870E-4E22E7F098F8}">
      <dsp:nvSpPr>
        <dsp:cNvPr id="0" name=""/>
        <dsp:cNvSpPr/>
      </dsp:nvSpPr>
      <dsp:spPr>
        <a:xfrm>
          <a:off x="3827" y="2571901"/>
          <a:ext cx="917824" cy="62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O que A deseja dizer</a:t>
          </a:r>
        </a:p>
      </dsp:txBody>
      <dsp:txXfrm>
        <a:off x="3827" y="2571901"/>
        <a:ext cx="917824" cy="625935"/>
      </dsp:txXfrm>
    </dsp:sp>
    <dsp:sp modelId="{9C142954-B1A0-47B7-A82E-59088424B32C}">
      <dsp:nvSpPr>
        <dsp:cNvPr id="0" name=""/>
        <dsp:cNvSpPr/>
      </dsp:nvSpPr>
      <dsp:spPr>
        <a:xfrm>
          <a:off x="685047" y="2277344"/>
          <a:ext cx="134732" cy="13473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5C9EF-0127-47AA-9712-0AA050610D8C}">
      <dsp:nvSpPr>
        <dsp:cNvPr id="0" name=""/>
        <dsp:cNvSpPr/>
      </dsp:nvSpPr>
      <dsp:spPr>
        <a:xfrm rot="5400000">
          <a:off x="1201181" y="2119259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8C7FE-A5C4-49BF-A66F-27AFBF639F21}">
      <dsp:nvSpPr>
        <dsp:cNvPr id="0" name=""/>
        <dsp:cNvSpPr/>
      </dsp:nvSpPr>
      <dsp:spPr>
        <a:xfrm>
          <a:off x="1003283" y="2355586"/>
          <a:ext cx="951186" cy="62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O que A </a:t>
          </a:r>
          <a:r>
            <a:rPr lang="pt-BR" sz="1800" kern="1200" dirty="0" err="1">
              <a:solidFill>
                <a:schemeClr val="tx1"/>
              </a:solidFill>
            </a:rPr>
            <a:t>real-mente</a:t>
          </a:r>
          <a:r>
            <a:rPr lang="pt-BR" sz="1800" kern="1200" dirty="0">
              <a:solidFill>
                <a:schemeClr val="tx1"/>
              </a:solidFill>
            </a:rPr>
            <a:t> diz</a:t>
          </a:r>
        </a:p>
      </dsp:txBody>
      <dsp:txXfrm>
        <a:off x="1003283" y="2355586"/>
        <a:ext cx="951186" cy="625935"/>
      </dsp:txXfrm>
    </dsp:sp>
    <dsp:sp modelId="{BBEDD767-9EB9-4B18-A7BC-DC2EE71E2277}">
      <dsp:nvSpPr>
        <dsp:cNvPr id="0" name=""/>
        <dsp:cNvSpPr/>
      </dsp:nvSpPr>
      <dsp:spPr>
        <a:xfrm>
          <a:off x="1701185" y="2061028"/>
          <a:ext cx="134732" cy="13473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46E02-ABC2-4A75-8F9B-0F3ED3242268}">
      <dsp:nvSpPr>
        <dsp:cNvPr id="0" name=""/>
        <dsp:cNvSpPr/>
      </dsp:nvSpPr>
      <dsp:spPr>
        <a:xfrm rot="5400000">
          <a:off x="2160547" y="1902943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7EF4-847F-4F3C-BB8B-C723A723126B}">
      <dsp:nvSpPr>
        <dsp:cNvPr id="0" name=""/>
        <dsp:cNvSpPr/>
      </dsp:nvSpPr>
      <dsp:spPr>
        <a:xfrm>
          <a:off x="2081201" y="2139270"/>
          <a:ext cx="714082" cy="62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tx1"/>
              </a:solidFill>
            </a:rPr>
            <a:t>O que B ouve</a:t>
          </a:r>
        </a:p>
      </dsp:txBody>
      <dsp:txXfrm>
        <a:off x="2081201" y="2139270"/>
        <a:ext cx="714082" cy="625935"/>
      </dsp:txXfrm>
    </dsp:sp>
    <dsp:sp modelId="{EDD10D7E-F745-4AF9-9F1F-DA765EDF7677}">
      <dsp:nvSpPr>
        <dsp:cNvPr id="0" name=""/>
        <dsp:cNvSpPr/>
      </dsp:nvSpPr>
      <dsp:spPr>
        <a:xfrm>
          <a:off x="2660551" y="1844712"/>
          <a:ext cx="134732" cy="13473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C988-9908-4F6E-992E-DC6F1BAFD9CF}">
      <dsp:nvSpPr>
        <dsp:cNvPr id="0" name=""/>
        <dsp:cNvSpPr/>
      </dsp:nvSpPr>
      <dsp:spPr>
        <a:xfrm rot="5400000">
          <a:off x="3160004" y="1686628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8E3BD-0A09-45F1-B22C-E63CC857AB8F}">
      <dsp:nvSpPr>
        <dsp:cNvPr id="0" name=""/>
        <dsp:cNvSpPr/>
      </dsp:nvSpPr>
      <dsp:spPr>
        <a:xfrm>
          <a:off x="3013798" y="1922954"/>
          <a:ext cx="847801" cy="62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Aquilo que B supõe ter ouvido</a:t>
          </a:r>
        </a:p>
      </dsp:txBody>
      <dsp:txXfrm>
        <a:off x="3013798" y="1922954"/>
        <a:ext cx="847801" cy="625935"/>
      </dsp:txXfrm>
    </dsp:sp>
    <dsp:sp modelId="{50675EDF-ABD6-4D51-8B39-943F4B4301F2}">
      <dsp:nvSpPr>
        <dsp:cNvPr id="0" name=""/>
        <dsp:cNvSpPr/>
      </dsp:nvSpPr>
      <dsp:spPr>
        <a:xfrm>
          <a:off x="3660007" y="1628396"/>
          <a:ext cx="134732" cy="13473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DE7C1-4614-4C55-AAF1-CDAB499FC72B}">
      <dsp:nvSpPr>
        <dsp:cNvPr id="0" name=""/>
        <dsp:cNvSpPr/>
      </dsp:nvSpPr>
      <dsp:spPr>
        <a:xfrm rot="5400000">
          <a:off x="4159460" y="1470312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28A8B-DEE2-40B8-8264-69790C1A87F6}">
      <dsp:nvSpPr>
        <dsp:cNvPr id="0" name=""/>
        <dsp:cNvSpPr/>
      </dsp:nvSpPr>
      <dsp:spPr>
        <a:xfrm>
          <a:off x="4080114" y="1706638"/>
          <a:ext cx="714082" cy="62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tx1"/>
              </a:solidFill>
            </a:rPr>
            <a:t>Aquilo que B deseja dizer</a:t>
          </a:r>
        </a:p>
      </dsp:txBody>
      <dsp:txXfrm>
        <a:off x="4080114" y="1706638"/>
        <a:ext cx="714082" cy="625935"/>
      </dsp:txXfrm>
    </dsp:sp>
    <dsp:sp modelId="{8AF8B9C6-7708-40CC-814B-047EC1067C69}">
      <dsp:nvSpPr>
        <dsp:cNvPr id="0" name=""/>
        <dsp:cNvSpPr/>
      </dsp:nvSpPr>
      <dsp:spPr>
        <a:xfrm>
          <a:off x="4659463" y="1412081"/>
          <a:ext cx="134732" cy="13473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A6932-222E-4AC6-9D4A-9FCC01D26FC4}">
      <dsp:nvSpPr>
        <dsp:cNvPr id="0" name=""/>
        <dsp:cNvSpPr/>
      </dsp:nvSpPr>
      <dsp:spPr>
        <a:xfrm rot="5400000">
          <a:off x="5158916" y="1253996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D0536-EFFA-40CA-B7EB-05B19204528A}">
      <dsp:nvSpPr>
        <dsp:cNvPr id="0" name=""/>
        <dsp:cNvSpPr/>
      </dsp:nvSpPr>
      <dsp:spPr>
        <a:xfrm>
          <a:off x="5079570" y="1490322"/>
          <a:ext cx="714082" cy="62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tx1"/>
              </a:solidFill>
            </a:rPr>
            <a:t>Aquilo que B diz</a:t>
          </a:r>
        </a:p>
      </dsp:txBody>
      <dsp:txXfrm>
        <a:off x="5079570" y="1490322"/>
        <a:ext cx="714082" cy="625935"/>
      </dsp:txXfrm>
    </dsp:sp>
    <dsp:sp modelId="{13CF2B1C-6843-4EDA-9363-00E5CFBCF3E7}">
      <dsp:nvSpPr>
        <dsp:cNvPr id="0" name=""/>
        <dsp:cNvSpPr/>
      </dsp:nvSpPr>
      <dsp:spPr>
        <a:xfrm>
          <a:off x="5658920" y="1195765"/>
          <a:ext cx="134732" cy="13473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E4AB-F5C0-49AD-8D14-8B73532CF851}">
      <dsp:nvSpPr>
        <dsp:cNvPr id="0" name=""/>
        <dsp:cNvSpPr/>
      </dsp:nvSpPr>
      <dsp:spPr>
        <a:xfrm rot="5400000">
          <a:off x="6212505" y="880220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F4CF1-CCDD-4FE3-93F9-17C2B825755A}">
      <dsp:nvSpPr>
        <dsp:cNvPr id="0" name=""/>
        <dsp:cNvSpPr/>
      </dsp:nvSpPr>
      <dsp:spPr>
        <a:xfrm>
          <a:off x="6026528" y="1114875"/>
          <a:ext cx="979271" cy="94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O que A </a:t>
          </a:r>
          <a:r>
            <a:rPr lang="pt-BR" sz="1800" kern="1200" dirty="0" err="1">
              <a:solidFill>
                <a:schemeClr val="tx1"/>
              </a:solidFill>
            </a:rPr>
            <a:t>real-mente</a:t>
          </a:r>
          <a:r>
            <a:rPr lang="pt-BR" sz="1800" kern="1200" dirty="0">
              <a:solidFill>
                <a:schemeClr val="tx1"/>
              </a:solidFill>
            </a:rPr>
            <a:t> ouve</a:t>
          </a:r>
        </a:p>
      </dsp:txBody>
      <dsp:txXfrm>
        <a:off x="6026528" y="1114875"/>
        <a:ext cx="979271" cy="940855"/>
      </dsp:txXfrm>
    </dsp:sp>
    <dsp:sp modelId="{C4AFD624-60F5-4AD6-9890-039CFE1471E5}">
      <dsp:nvSpPr>
        <dsp:cNvPr id="0" name=""/>
        <dsp:cNvSpPr/>
      </dsp:nvSpPr>
      <dsp:spPr>
        <a:xfrm>
          <a:off x="6712509" y="821989"/>
          <a:ext cx="134732" cy="13473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1F189-5C42-4952-811F-0F7AD6BCECBC}">
      <dsp:nvSpPr>
        <dsp:cNvPr id="0" name=""/>
        <dsp:cNvSpPr/>
      </dsp:nvSpPr>
      <dsp:spPr>
        <a:xfrm rot="5400000">
          <a:off x="7216139" y="663904"/>
          <a:ext cx="475342" cy="79095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39237-0A27-4281-90DA-3490055F32AE}">
      <dsp:nvSpPr>
        <dsp:cNvPr id="0" name=""/>
        <dsp:cNvSpPr/>
      </dsp:nvSpPr>
      <dsp:spPr>
        <a:xfrm>
          <a:off x="7000021" y="900231"/>
          <a:ext cx="987625" cy="62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Aquilo que A supõe ouvir B dizer</a:t>
          </a:r>
          <a:br>
            <a:rPr lang="pt-BR" sz="1800" kern="1200" dirty="0">
              <a:solidFill>
                <a:schemeClr val="tx1"/>
              </a:solidFill>
            </a:rPr>
          </a:br>
          <a:br>
            <a:rPr lang="pt-BR" sz="1800" kern="1200" dirty="0">
              <a:solidFill>
                <a:schemeClr val="tx1"/>
              </a:solidFill>
            </a:rPr>
          </a:br>
          <a:endParaRPr lang="pt-BR" sz="1800" kern="1200" dirty="0">
            <a:solidFill>
              <a:schemeClr val="tx1"/>
            </a:solidFill>
          </a:endParaRPr>
        </a:p>
      </dsp:txBody>
      <dsp:txXfrm>
        <a:off x="7000021" y="900231"/>
        <a:ext cx="987625" cy="625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3CECD-3F16-4A75-8A91-9C45089B4030}">
      <dsp:nvSpPr>
        <dsp:cNvPr id="0" name=""/>
        <dsp:cNvSpPr/>
      </dsp:nvSpPr>
      <dsp:spPr>
        <a:xfrm>
          <a:off x="3771" y="0"/>
          <a:ext cx="2263140" cy="181051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2D2B5-6455-40EF-A6B9-0AC2DCE9442E}">
      <dsp:nvSpPr>
        <dsp:cNvPr id="0" name=""/>
        <dsp:cNvSpPr/>
      </dsp:nvSpPr>
      <dsp:spPr>
        <a:xfrm>
          <a:off x="2334806" y="0"/>
          <a:ext cx="3840480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Reconhecer o interlocutor - É este conhecimento que fará o emissor da mensagem elaborar uma fala com uma mensagem condizente com a realidade e expectativa do ouvinte ou receptor. </a:t>
          </a:r>
        </a:p>
      </dsp:txBody>
      <dsp:txXfrm>
        <a:off x="2334806" y="0"/>
        <a:ext cx="3840480" cy="1810512"/>
      </dsp:txXfrm>
    </dsp:sp>
    <dsp:sp modelId="{34709003-2857-4E87-9183-32B86AE1EF6D}">
      <dsp:nvSpPr>
        <dsp:cNvPr id="0" name=""/>
        <dsp:cNvSpPr/>
      </dsp:nvSpPr>
      <dsp:spPr>
        <a:xfrm>
          <a:off x="682713" y="1961388"/>
          <a:ext cx="2263140" cy="1810512"/>
        </a:xfrm>
        <a:prstGeom prst="downArrow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C058B-938F-44A5-BD3B-68D2810636F0}">
      <dsp:nvSpPr>
        <dsp:cNvPr id="0" name=""/>
        <dsp:cNvSpPr/>
      </dsp:nvSpPr>
      <dsp:spPr>
        <a:xfrm>
          <a:off x="3013748" y="1961388"/>
          <a:ext cx="3840480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maioria dos </a:t>
          </a:r>
          <a:r>
            <a:rPr lang="pt-BR" sz="1800" b="1" kern="1200" dirty="0"/>
            <a:t>erros comunicativos </a:t>
          </a:r>
          <a:r>
            <a:rPr lang="pt-BR" sz="1800" kern="1200" dirty="0"/>
            <a:t>ocorre pela falta de conhecimento prévio sobre o </a:t>
          </a:r>
          <a:r>
            <a:rPr lang="pt-BR" sz="1800" b="1" kern="1200" dirty="0"/>
            <a:t>interlocutor</a:t>
          </a:r>
          <a:r>
            <a:rPr lang="pt-BR" sz="1800" kern="1200" dirty="0"/>
            <a:t>. </a:t>
          </a:r>
          <a:br>
            <a:rPr lang="pt-BR" sz="1800" kern="1200" dirty="0"/>
          </a:br>
          <a:br>
            <a:rPr lang="pt-BR" sz="1800" kern="1200" dirty="0"/>
          </a:br>
          <a:endParaRPr lang="pt-BR" sz="1800" kern="1200" dirty="0"/>
        </a:p>
      </dsp:txBody>
      <dsp:txXfrm>
        <a:off x="3013748" y="1961388"/>
        <a:ext cx="3840480" cy="18105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7CAF7-1C35-4161-9C3A-A01434936AC7}">
      <dsp:nvSpPr>
        <dsp:cNvPr id="0" name=""/>
        <dsp:cNvSpPr/>
      </dsp:nvSpPr>
      <dsp:spPr>
        <a:xfrm>
          <a:off x="540056" y="126012"/>
          <a:ext cx="4933054" cy="12541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AF00F-A422-47E9-9641-798447B67382}">
      <dsp:nvSpPr>
        <dsp:cNvPr id="0" name=""/>
        <dsp:cNvSpPr/>
      </dsp:nvSpPr>
      <dsp:spPr>
        <a:xfrm>
          <a:off x="2392654" y="2930468"/>
          <a:ext cx="1035338" cy="54096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BE227-496D-401B-AF24-4118E5B8EE4C}">
      <dsp:nvSpPr>
        <dsp:cNvPr id="0" name=""/>
        <dsp:cNvSpPr/>
      </dsp:nvSpPr>
      <dsp:spPr>
        <a:xfrm>
          <a:off x="1380153" y="3323362"/>
          <a:ext cx="3060339" cy="76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O receptor ouve de forma diferente que o emissor informou</a:t>
          </a:r>
        </a:p>
      </dsp:txBody>
      <dsp:txXfrm>
        <a:off x="1380153" y="3323362"/>
        <a:ext cx="3060339" cy="765084"/>
      </dsp:txXfrm>
    </dsp:sp>
    <dsp:sp modelId="{54FE45A3-946A-46C1-AA75-2337F3E5A442}">
      <dsp:nvSpPr>
        <dsp:cNvPr id="0" name=""/>
        <dsp:cNvSpPr/>
      </dsp:nvSpPr>
      <dsp:spPr>
        <a:xfrm>
          <a:off x="2149049" y="1068839"/>
          <a:ext cx="1648245" cy="1626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tx1"/>
              </a:solidFill>
            </a:rPr>
            <a:t>O </a:t>
          </a:r>
          <a:r>
            <a:rPr lang="pt-BR" sz="1600" kern="1200" dirty="0">
              <a:solidFill>
                <a:schemeClr val="tx1"/>
              </a:solidFill>
            </a:rPr>
            <a:t>receptor entendeu conforme a experiência de vida dele</a:t>
          </a:r>
          <a:r>
            <a:rPr lang="pt-BR" sz="1100" kern="1200" dirty="0">
              <a:solidFill>
                <a:schemeClr val="tx1"/>
              </a:solidFill>
            </a:rPr>
            <a:t> </a:t>
          </a:r>
        </a:p>
      </dsp:txBody>
      <dsp:txXfrm>
        <a:off x="2390429" y="1307022"/>
        <a:ext cx="1165485" cy="1150051"/>
      </dsp:txXfrm>
    </dsp:sp>
    <dsp:sp modelId="{D3E3BEA5-BD47-4AA1-A33D-B6D941B4C74B}">
      <dsp:nvSpPr>
        <dsp:cNvPr id="0" name=""/>
        <dsp:cNvSpPr/>
      </dsp:nvSpPr>
      <dsp:spPr>
        <a:xfrm>
          <a:off x="1540020" y="60898"/>
          <a:ext cx="1337949" cy="1244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O receptor estava desatento</a:t>
          </a:r>
          <a:br>
            <a:rPr lang="pt-BR" sz="1600" kern="1200" dirty="0">
              <a:solidFill>
                <a:schemeClr val="tx1"/>
              </a:solidFill>
            </a:rPr>
          </a:br>
          <a:endParaRPr lang="pt-BR" sz="1600" kern="1200" dirty="0">
            <a:solidFill>
              <a:schemeClr val="tx1"/>
            </a:solidFill>
          </a:endParaRPr>
        </a:p>
      </dsp:txBody>
      <dsp:txXfrm>
        <a:off x="1735958" y="243122"/>
        <a:ext cx="946073" cy="879855"/>
      </dsp:txXfrm>
    </dsp:sp>
    <dsp:sp modelId="{6EFA8EFF-E753-4517-9239-8B7CBCBC3E0D}">
      <dsp:nvSpPr>
        <dsp:cNvPr id="0" name=""/>
        <dsp:cNvSpPr/>
      </dsp:nvSpPr>
      <dsp:spPr>
        <a:xfrm>
          <a:off x="3001681" y="0"/>
          <a:ext cx="1634852" cy="1513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O emissor não soube construir a mensagem ou utilizou palavras desconhecidas pelo receptor</a:t>
          </a:r>
        </a:p>
      </dsp:txBody>
      <dsp:txXfrm>
        <a:off x="3241100" y="221582"/>
        <a:ext cx="1156014" cy="1069890"/>
      </dsp:txXfrm>
    </dsp:sp>
    <dsp:sp modelId="{6923E7E6-2842-4498-96C0-9786E1B88A67}">
      <dsp:nvSpPr>
        <dsp:cNvPr id="0" name=""/>
        <dsp:cNvSpPr/>
      </dsp:nvSpPr>
      <dsp:spPr>
        <a:xfrm>
          <a:off x="338995" y="3"/>
          <a:ext cx="5241627" cy="299030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043a6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043a6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59bce20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59bce20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59bce20e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59bce20e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811100" cy="5715000"/>
          </a:xfrm>
          <a:prstGeom prst="snip1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71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800" y="712650"/>
            <a:ext cx="3358276" cy="1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42650" y="3304225"/>
            <a:ext cx="39195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2"/>
          </p:nvPr>
        </p:nvSpPr>
        <p:spPr>
          <a:xfrm>
            <a:off x="308850" y="4281850"/>
            <a:ext cx="3919500" cy="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 idx="2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 idx="4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57996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4572000" y="5452500"/>
            <a:ext cx="4572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572000" y="5452500"/>
            <a:ext cx="4572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9975" y="-5825"/>
            <a:ext cx="4572000" cy="57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265500" y="3114526"/>
            <a:ext cx="4045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3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311700" y="41672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2000">
                <a:solidFill>
                  <a:srgbClr val="6666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2438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Profa. Dra. Giselda F. Pereira</a:t>
            </a:r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74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9458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20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77447"/>
            <a:ext cx="8147248" cy="2727689"/>
          </a:xfrm>
          <a:prstGeom prst="rect">
            <a:avLst/>
          </a:prstGeom>
        </p:spPr>
        <p:txBody>
          <a:bodyPr/>
          <a:lstStyle>
            <a:lvl1pPr marL="285739" indent="-285739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447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9" y="216959"/>
            <a:ext cx="6491287" cy="84402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68313" y="5318125"/>
            <a:ext cx="2895600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Profª Giselda Fernanda Pereira</a:t>
            </a:r>
          </a:p>
          <a:p>
            <a:r>
              <a:rPr lang="pt-BR" altLang="pt-BR"/>
              <a:t>p</a:t>
            </a:r>
            <a:r>
              <a:rPr lang="pt-BR" altLang="pt-BR" noProof="1"/>
              <a:t>ereira.giselda@gmail.com</a:t>
            </a:r>
          </a:p>
        </p:txBody>
      </p:sp>
    </p:spTree>
    <p:extLst>
      <p:ext uri="{BB962C8B-B14F-4D97-AF65-F5344CB8AC3E}">
        <p14:creationId xmlns:p14="http://schemas.microsoft.com/office/powerpoint/2010/main" val="3605749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9" y="216959"/>
            <a:ext cx="6491287" cy="84402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468313" y="5318125"/>
            <a:ext cx="2895600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Profª Giselda Fernanda Pereira</a:t>
            </a:r>
          </a:p>
          <a:p>
            <a:r>
              <a:rPr lang="pt-BR" altLang="pt-BR"/>
              <a:t>p</a:t>
            </a:r>
            <a:r>
              <a:rPr lang="pt-BR" altLang="pt-BR" noProof="1"/>
              <a:t>ereira.giselda@gmail.com</a:t>
            </a:r>
          </a:p>
        </p:txBody>
      </p:sp>
    </p:spTree>
    <p:extLst>
      <p:ext uri="{BB962C8B-B14F-4D97-AF65-F5344CB8AC3E}">
        <p14:creationId xmlns:p14="http://schemas.microsoft.com/office/powerpoint/2010/main" val="223551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" userDrawn="1">
  <p:cSld name="CUSTOM">
    <p:bg>
      <p:bgPr>
        <a:solidFill>
          <a:srgbClr val="F3F3F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4" name="Google Shape;24;p4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5452275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;p3">
            <a:extLst>
              <a:ext uri="{FF2B5EF4-FFF2-40B4-BE49-F238E27FC236}">
                <a16:creationId xmlns:a16="http://schemas.microsoft.com/office/drawing/2014/main" id="{B859444A-85F0-4763-886E-5EBA2521AAF8}"/>
              </a:ext>
            </a:extLst>
          </p:cNvPr>
          <p:cNvSpPr txBox="1">
            <a:spLocks/>
          </p:cNvSpPr>
          <p:nvPr userDrawn="1"/>
        </p:nvSpPr>
        <p:spPr>
          <a:xfrm>
            <a:off x="55263" y="5423025"/>
            <a:ext cx="27768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Profa. Dra. Giselda F. Pereira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vo Slide " userDrawn="1">
  <p:cSld name="CUSTOM_2_1">
    <p:bg>
      <p:bgPr>
        <a:solidFill>
          <a:srgbClr val="F3F3F3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362825" y="962850"/>
            <a:ext cx="572160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20;p3">
            <a:extLst>
              <a:ext uri="{FF2B5EF4-FFF2-40B4-BE49-F238E27FC236}">
                <a16:creationId xmlns:a16="http://schemas.microsoft.com/office/drawing/2014/main" id="{3777416A-6A83-4873-B284-0A150C66D676}"/>
              </a:ext>
            </a:extLst>
          </p:cNvPr>
          <p:cNvSpPr txBox="1">
            <a:spLocks/>
          </p:cNvSpPr>
          <p:nvPr userDrawn="1"/>
        </p:nvSpPr>
        <p:spPr>
          <a:xfrm>
            <a:off x="0" y="5423250"/>
            <a:ext cx="27768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Profa. Dra. Giselda F. Pereira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s" userDrawn="1">
  <p:cSld name="CUSTOM_1">
    <p:bg>
      <p:bgPr>
        <a:solidFill>
          <a:srgbClr val="F3F3F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42" name="Google Shape;42;p6"/>
          <p:cNvSpPr txBox="1"/>
          <p:nvPr/>
        </p:nvSpPr>
        <p:spPr>
          <a:xfrm>
            <a:off x="2637900" y="46800"/>
            <a:ext cx="3868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FFFFFF"/>
                </a:solidFill>
              </a:rPr>
              <a:t>Objetivos</a:t>
            </a:r>
            <a:r>
              <a:rPr lang="pt-BR" sz="2800">
                <a:solidFill>
                  <a:srgbClr val="FFFFFF"/>
                </a:solidFill>
              </a:rPr>
              <a:t>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04975" y="968700"/>
            <a:ext cx="58131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;p3">
            <a:extLst>
              <a:ext uri="{FF2B5EF4-FFF2-40B4-BE49-F238E27FC236}">
                <a16:creationId xmlns:a16="http://schemas.microsoft.com/office/drawing/2014/main" id="{FEDDDBA9-024E-4ADE-964C-6D8403B1A079}"/>
              </a:ext>
            </a:extLst>
          </p:cNvPr>
          <p:cNvSpPr txBox="1">
            <a:spLocks/>
          </p:cNvSpPr>
          <p:nvPr userDrawn="1"/>
        </p:nvSpPr>
        <p:spPr>
          <a:xfrm>
            <a:off x="55263" y="5427549"/>
            <a:ext cx="27768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Profa. Dra. Giselda F. Pereira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">
  <p:cSld name="CUSTOM_1_1_1">
    <p:bg>
      <p:bgPr>
        <a:solidFill>
          <a:srgbClr val="F3F3F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62" name="Google Shape;62;p8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572000" y="5452500"/>
            <a:ext cx="4572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2637900" y="46800"/>
            <a:ext cx="3868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FFFFFF"/>
                </a:solidFill>
              </a:rPr>
              <a:t>Tópicos   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04975" y="968700"/>
            <a:ext cx="58131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 hasCustomPrompt="1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Profa. Dra. Giselda F. Pereira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ências ">
  <p:cSld name="CUSTOM_1_1_1_1">
    <p:bg>
      <p:bgPr>
        <a:solidFill>
          <a:srgbClr val="F3F3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95000" y="-15150"/>
            <a:ext cx="7888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545200" y="925875"/>
            <a:ext cx="80385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 idx="2" hasCustomPrompt="1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Profa. Dra. Giselda F. Pereira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 idx="3"/>
          </p:nvPr>
        </p:nvSpPr>
        <p:spPr>
          <a:xfrm>
            <a:off x="490975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3F3F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04975" y="968700"/>
            <a:ext cx="58131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800">
          <p15:clr>
            <a:srgbClr val="FA7B17"/>
          </p15:clr>
        </p15:guide>
        <p15:guide id="3" pos="1417">
          <p15:clr>
            <a:srgbClr val="FA7B17"/>
          </p15:clr>
        </p15:guide>
        <p15:guide id="4" pos="2149">
          <p15:clr>
            <a:srgbClr val="FA7B17"/>
          </p15:clr>
        </p15:guide>
        <p15:guide id="5" pos="196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s ">
  <p:cSld name="TITLE_AND_BODY_1">
    <p:bg>
      <p:bgPr>
        <a:solidFill>
          <a:srgbClr val="F3F3F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5452275"/>
            <a:ext cx="9144000" cy="26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0" y="5452500"/>
            <a:ext cx="34110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4552025" y="5452500"/>
            <a:ext cx="4592100" cy="262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0" y="0"/>
            <a:ext cx="9144000" cy="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 idx="2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457375" y="1044900"/>
            <a:ext cx="5660700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1800">
          <p15:clr>
            <a:srgbClr val="FA7B17"/>
          </p15:clr>
        </p15:guide>
        <p15:guide id="3" pos="1417">
          <p15:clr>
            <a:srgbClr val="FA7B17"/>
          </p15:clr>
        </p15:guide>
        <p15:guide id="4" pos="2149">
          <p15:clr>
            <a:srgbClr val="FA7B17"/>
          </p15:clr>
        </p15:guide>
        <p15:guide id="5" pos="19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51372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raiva.com.br/a-linguagem-corporal-no-trabalho-como-causar-uma-boa-impressao-e-se-destacar-na-carreira-4884622.html?mi=VITRINECHAORDIC_ultimatebuy_product_4884622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99475" y="3091788"/>
            <a:ext cx="35448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História e Teoria da Comunicação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2"/>
          </p:nvPr>
        </p:nvSpPr>
        <p:spPr>
          <a:xfrm>
            <a:off x="720025" y="4357113"/>
            <a:ext cx="3503700" cy="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Profa. Dra. Giselda F. Pereira</a:t>
            </a:r>
            <a:endParaRPr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8227" y="4920626"/>
            <a:ext cx="672074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1749" y="816612"/>
            <a:ext cx="6420713" cy="1887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33" b="1" dirty="0"/>
              <a:t>1837</a:t>
            </a:r>
            <a:br>
              <a:rPr lang="pt-BR" sz="3333" dirty="0"/>
            </a:br>
            <a:r>
              <a:rPr lang="pt-BR" sz="2333" dirty="0"/>
              <a:t>O americano Samuel Morse (1791-1872) criava o telégrafo. Ele queria um jeito de trocar mensagens que o governo americano não entendesse.</a:t>
            </a:r>
            <a:endParaRPr lang="pt-BR" sz="5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69" y="2571113"/>
            <a:ext cx="3111500" cy="1920875"/>
          </a:xfrm>
          <a:prstGeom prst="rect">
            <a:avLst/>
          </a:prstGeo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9306A7D6-AA61-4E28-A13F-04CD994077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74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7986" y="4859519"/>
            <a:ext cx="672074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408004" y="787423"/>
            <a:ext cx="6420713" cy="11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33" b="1" dirty="0"/>
              <a:t>1893</a:t>
            </a:r>
            <a:br>
              <a:rPr lang="pt-BR" sz="3333" dirty="0"/>
            </a:br>
            <a:r>
              <a:rPr lang="pt-BR" sz="2333" dirty="0"/>
              <a:t>Aparecia o rádio, atribuído ao italiano </a:t>
            </a:r>
            <a:r>
              <a:rPr lang="pt-BR" sz="2333" dirty="0" err="1"/>
              <a:t>Guglielmo</a:t>
            </a:r>
            <a:r>
              <a:rPr lang="pt-BR" sz="2333" dirty="0"/>
              <a:t> Marconi (1874-1937).</a:t>
            </a:r>
            <a:endParaRPr lang="pt-BR" sz="6666" dirty="0"/>
          </a:p>
        </p:txBody>
      </p:sp>
      <p:sp>
        <p:nvSpPr>
          <p:cNvPr id="2" name="Retângulo 1"/>
          <p:cNvSpPr/>
          <p:nvPr/>
        </p:nvSpPr>
        <p:spPr>
          <a:xfrm>
            <a:off x="4338225" y="4001894"/>
            <a:ext cx="5340593" cy="374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17" dirty="0"/>
              <a:t>Fonte da imagem: http://1.bp.blogspot.com/-Zhl4q1xxCrg/ThHRbUXVaEI/AAAAAAAAACo/52tpR69QjiQ/s1600/radio.jpg</a:t>
            </a:r>
          </a:p>
        </p:txBody>
      </p:sp>
      <p:pic>
        <p:nvPicPr>
          <p:cNvPr id="48132" name="Picture 4" descr="http://1.bp.blogspot.com/-Zhl4q1xxCrg/ThHRbUXVaEI/AAAAAAAAACo/52tpR69QjiQ/s1600/ra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05" y="1666875"/>
            <a:ext cx="317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A001D6FF-A791-442C-8768-637428F72D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4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4162" y="4856988"/>
            <a:ext cx="672074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4180" y="767865"/>
            <a:ext cx="6420713" cy="152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33" b="1" dirty="0"/>
              <a:t>1929</a:t>
            </a:r>
            <a:br>
              <a:rPr lang="pt-BR" sz="3333" dirty="0"/>
            </a:br>
            <a:r>
              <a:rPr lang="pt-BR" sz="2333" dirty="0"/>
              <a:t>O cientista russo Vladimir </a:t>
            </a:r>
            <a:r>
              <a:rPr lang="pt-BR" sz="2333" dirty="0" err="1"/>
              <a:t>Zworykin</a:t>
            </a:r>
            <a:r>
              <a:rPr lang="pt-BR" sz="2333" dirty="0"/>
              <a:t> (1889-1982) apresentava o </a:t>
            </a:r>
            <a:r>
              <a:rPr lang="pt-BR" sz="2333" dirty="0" err="1"/>
              <a:t>kinoscópio</a:t>
            </a:r>
            <a:r>
              <a:rPr lang="pt-BR" sz="2333" dirty="0"/>
              <a:t>; o precursor da televisão.</a:t>
            </a:r>
            <a:endParaRPr lang="pt-BR" sz="9583" dirty="0"/>
          </a:p>
        </p:txBody>
      </p:sp>
      <p:sp>
        <p:nvSpPr>
          <p:cNvPr id="2" name="Retângulo 1"/>
          <p:cNvSpPr/>
          <p:nvPr/>
        </p:nvSpPr>
        <p:spPr>
          <a:xfrm>
            <a:off x="4183901" y="3879738"/>
            <a:ext cx="2478039" cy="51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17" dirty="0"/>
              <a:t>Fonte da imagem: http://1.bp.blogspot.com/-Zhl4q1xxCrg/ThHRbUXVaEI/AAAAAAAAACo/52tpR69QjiQ/s1600/radio.jpg</a:t>
            </a:r>
          </a:p>
        </p:txBody>
      </p:sp>
      <p:pic>
        <p:nvPicPr>
          <p:cNvPr id="49154" name="Picture 2" descr="http://4.bp.blogspot.com/-PPulJVOAScc/T-3fACfE1_I/AAAAAAAAA2c/BxqHIdnv0m4/s1600/te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01" y="1931559"/>
            <a:ext cx="2202481" cy="18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C7B2C7AA-7DEB-4EAB-82B7-31CBA57E9F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72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1749" y="713214"/>
            <a:ext cx="64207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1971</a:t>
            </a:r>
            <a:br>
              <a:rPr lang="pt-BR" sz="3000" dirty="0"/>
            </a:br>
            <a:r>
              <a:rPr lang="pt-BR" sz="2000" dirty="0"/>
              <a:t>Segundo o Computer </a:t>
            </a:r>
            <a:r>
              <a:rPr lang="pt-BR" sz="2000" i="1" dirty="0" err="1"/>
              <a:t>History</a:t>
            </a:r>
            <a:r>
              <a:rPr lang="pt-BR" sz="2000" i="1" dirty="0"/>
              <a:t> </a:t>
            </a:r>
            <a:r>
              <a:rPr lang="pt-BR" sz="2000" i="1" dirty="0" err="1"/>
              <a:t>Museum</a:t>
            </a:r>
            <a:r>
              <a:rPr lang="pt-BR" sz="2000" dirty="0"/>
              <a:t>, o primeiro "computador pessoal" foi o </a:t>
            </a:r>
            <a:r>
              <a:rPr lang="pt-BR" sz="2000" b="1" dirty="0"/>
              <a:t>Kenbak-1</a:t>
            </a:r>
            <a:r>
              <a:rPr lang="pt-BR" sz="2000" dirty="0"/>
              <a:t>. Tinha 256 bytes de memória e foi anunciado na revista </a:t>
            </a:r>
            <a:r>
              <a:rPr lang="pt-BR" sz="2000" i="1" dirty="0" err="1"/>
              <a:t>Scientific</a:t>
            </a:r>
            <a:r>
              <a:rPr lang="pt-BR" sz="2000" i="1" dirty="0"/>
              <a:t> American</a:t>
            </a:r>
            <a:r>
              <a:rPr lang="pt-BR" sz="2000" dirty="0"/>
              <a:t> por US$ 888; todavia, não possuía CPU e era, como outros sistemas desta época, projetado para uso educativo. </a:t>
            </a:r>
            <a:endParaRPr lang="pt-BR" sz="8000" dirty="0"/>
          </a:p>
        </p:txBody>
      </p:sp>
      <p:sp>
        <p:nvSpPr>
          <p:cNvPr id="5" name="AutoShape 2" descr="https://upload.wikimedia.org/wikipedia/commons/5/55/Kenbak1.jpg"/>
          <p:cNvSpPr>
            <a:spLocks noChangeAspect="1" noChangeArrowheads="1"/>
          </p:cNvSpPr>
          <p:nvPr/>
        </p:nvSpPr>
        <p:spPr bwMode="auto">
          <a:xfrm>
            <a:off x="891646" y="-120386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pt-BR" sz="1167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18" y="2672772"/>
            <a:ext cx="3629980" cy="27097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88483" y="5110541"/>
            <a:ext cx="3810000" cy="2719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67" dirty="0"/>
              <a:t>https://pt.wikipedia.org/wiki/Computador_pessoal</a:t>
            </a: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2C38D1B7-7CEC-4C73-8EB0-B32A7CDF063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93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745" y="676268"/>
            <a:ext cx="7410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1975</a:t>
            </a:r>
            <a:br>
              <a:rPr lang="pt-BR" sz="3000" dirty="0"/>
            </a:br>
            <a:r>
              <a:rPr lang="pt-BR" sz="2000" dirty="0"/>
              <a:t>Surge o </a:t>
            </a:r>
            <a:r>
              <a:rPr lang="pt-BR" sz="2000" b="1" dirty="0"/>
              <a:t>Altair 8800</a:t>
            </a:r>
            <a:r>
              <a:rPr lang="pt-BR" sz="2000" dirty="0"/>
              <a:t>, um computador pessoal baseado na CPU Intel 8080. Vendido como um kit de montar através da revista norte-americana </a:t>
            </a:r>
            <a:r>
              <a:rPr lang="pt-BR" sz="2000" i="1" dirty="0"/>
              <a:t>Popular </a:t>
            </a:r>
            <a:r>
              <a:rPr lang="pt-BR" sz="2000" i="1" dirty="0" err="1"/>
              <a:t>Electronics</a:t>
            </a:r>
            <a:r>
              <a:rPr lang="pt-BR" sz="2000" dirty="0"/>
              <a:t>, os projetistas  ficaram surpresos quando venderam 10 vezes mais que o previsto para o primeiro mês. Custava cerca de 400 dólares e se comunicava com o usuário através de luzes que piscavam. Entre os primeiros usuários estavam o calouro da Universidade de Harvard, </a:t>
            </a:r>
            <a:r>
              <a:rPr lang="pt-BR" sz="2000" b="1" dirty="0"/>
              <a:t>Bill Gates</a:t>
            </a:r>
            <a:r>
              <a:rPr lang="pt-BR" sz="2000" dirty="0"/>
              <a:t>, e o jovem programador, </a:t>
            </a:r>
            <a:r>
              <a:rPr lang="pt-BR" sz="2000" b="1" dirty="0"/>
              <a:t>Paul Allen</a:t>
            </a:r>
            <a:r>
              <a:rPr lang="pt-BR" sz="2000" dirty="0"/>
              <a:t>, que juntos desenvolveram uma versão da linguagem "Basic" para o Altair. </a:t>
            </a:r>
            <a:endParaRPr lang="pt-BR" sz="8000" dirty="0"/>
          </a:p>
        </p:txBody>
      </p:sp>
      <p:pic>
        <p:nvPicPr>
          <p:cNvPr id="52226" name="Picture 2" descr="http://e.cdn-hardware.com.br/static/20110804/altair-8800.jpg.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69" y="3800897"/>
            <a:ext cx="2242266" cy="159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525708" y="5149247"/>
            <a:ext cx="3810000" cy="2719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67" dirty="0"/>
              <a:t>https://pt.wikipedia.org/wiki/Computador_pessoal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528B2D0E-DC10-470D-ADD8-EC48BC4BF2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1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382" y="680830"/>
            <a:ext cx="7410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1976</a:t>
            </a:r>
            <a:br>
              <a:rPr lang="pt-BR" sz="3000" dirty="0"/>
            </a:br>
            <a:r>
              <a:rPr lang="pt-BR" sz="2000" b="1" dirty="0"/>
              <a:t>Steve Jobs </a:t>
            </a:r>
            <a:r>
              <a:rPr lang="pt-BR" sz="2000" dirty="0"/>
              <a:t>e </a:t>
            </a:r>
            <a:r>
              <a:rPr lang="pt-BR" sz="2000" b="1" dirty="0"/>
              <a:t>Steve </a:t>
            </a:r>
            <a:r>
              <a:rPr lang="pt-BR" sz="2000" b="1" dirty="0" err="1"/>
              <a:t>Wozniak</a:t>
            </a:r>
            <a:r>
              <a:rPr lang="pt-BR" sz="2000" b="1" dirty="0"/>
              <a:t> </a:t>
            </a:r>
            <a:r>
              <a:rPr lang="pt-BR" sz="2000" dirty="0"/>
              <a:t>abandonaram a </a:t>
            </a:r>
            <a:r>
              <a:rPr lang="pt-BR" sz="2000" i="1" dirty="0"/>
              <a:t>Universidade de Berkeley</a:t>
            </a:r>
            <a:r>
              <a:rPr lang="pt-BR" sz="2000" dirty="0"/>
              <a:t> para poderem se dedicar ao computador pessoal criado por </a:t>
            </a:r>
            <a:r>
              <a:rPr lang="pt-BR" sz="2000" dirty="0" err="1"/>
              <a:t>Wozniak</a:t>
            </a:r>
            <a:r>
              <a:rPr lang="pt-BR" sz="2000" dirty="0"/>
              <a:t>, o </a:t>
            </a:r>
            <a:r>
              <a:rPr lang="pt-BR" sz="2000" b="1" dirty="0"/>
              <a:t>Apple I</a:t>
            </a:r>
            <a:r>
              <a:rPr lang="pt-BR" sz="2000" dirty="0"/>
              <a:t>. Montados na garagem de Jobs, os 200 primeiros computadores foram vendidos nas lojas da vizinhança a 500 dólares cada. Interessado no projeto, </a:t>
            </a:r>
            <a:r>
              <a:rPr lang="pt-BR" sz="2000" b="1" dirty="0"/>
              <a:t>Mike </a:t>
            </a:r>
            <a:r>
              <a:rPr lang="pt-BR" sz="2000" b="1" dirty="0" err="1"/>
              <a:t>Markkula</a:t>
            </a:r>
            <a:r>
              <a:rPr lang="pt-BR" sz="2000" b="1" dirty="0"/>
              <a:t> </a:t>
            </a:r>
            <a:r>
              <a:rPr lang="pt-BR" sz="2000" dirty="0"/>
              <a:t>(na época vice-presidente de marketing da Intel), resolveu investir US$ 250 mil na </a:t>
            </a:r>
            <a:r>
              <a:rPr lang="pt-BR" sz="2000" b="1" dirty="0"/>
              <a:t>Apple</a:t>
            </a:r>
            <a:r>
              <a:rPr lang="pt-BR" sz="2000" dirty="0"/>
              <a:t>. Alguns meses depois, já em 1977, foi lançado o primeiro microcomputador como conhecemos hoje, o </a:t>
            </a:r>
            <a:r>
              <a:rPr lang="pt-BR" sz="2000" b="1" dirty="0"/>
              <a:t>Apple II</a:t>
            </a:r>
            <a:r>
              <a:rPr lang="pt-BR" sz="2000" dirty="0"/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3382" y="5023657"/>
            <a:ext cx="3810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https://pt.wikipedia.org/wiki/Computador_pessoal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9" y="3666836"/>
            <a:ext cx="2046636" cy="1633820"/>
          </a:xfrm>
          <a:prstGeom prst="rect">
            <a:avLst/>
          </a:prstGeom>
        </p:spPr>
      </p:pic>
      <p:pic>
        <p:nvPicPr>
          <p:cNvPr id="53252" name="Picture 4" descr="http://e.cdn-hardware.com.br/static/20150525/apple.jpg.500x404.auto.jpg?CmsZoomEn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55" y="3571808"/>
            <a:ext cx="2139663" cy="172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4125548-1931-4C55-814A-A74565A5F1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41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7345" y="4784535"/>
            <a:ext cx="672074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514" y="757926"/>
            <a:ext cx="6420713" cy="1887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33" b="1" dirty="0"/>
              <a:t>1994</a:t>
            </a:r>
            <a:br>
              <a:rPr lang="pt-BR" sz="3000" dirty="0"/>
            </a:br>
            <a:r>
              <a:rPr lang="pt-BR" sz="2333" dirty="0"/>
              <a:t>O governo americano liberava a circulação da </a:t>
            </a:r>
            <a:r>
              <a:rPr lang="pt-BR" sz="2333" i="1" dirty="0"/>
              <a:t>World </a:t>
            </a:r>
            <a:r>
              <a:rPr lang="pt-BR" sz="2333" i="1" dirty="0" err="1"/>
              <a:t>Wide</a:t>
            </a:r>
            <a:r>
              <a:rPr lang="pt-BR" sz="2333" i="1" dirty="0"/>
              <a:t> Web</a:t>
            </a:r>
            <a:r>
              <a:rPr lang="pt-BR" sz="2333" dirty="0"/>
              <a:t>. Uma forma civil de troca de informações entre as redes de computadores militares. Pronto, estamos quase todos </a:t>
            </a:r>
            <a:r>
              <a:rPr lang="pt-BR" sz="2333" i="1" dirty="0"/>
              <a:t>online</a:t>
            </a:r>
            <a:r>
              <a:rPr lang="pt-BR" sz="2333" dirty="0"/>
              <a:t>.</a:t>
            </a:r>
            <a:endParaRPr lang="pt-BR" sz="13833" dirty="0"/>
          </a:p>
        </p:txBody>
      </p:sp>
      <p:sp>
        <p:nvSpPr>
          <p:cNvPr id="2" name="Retângulo 1"/>
          <p:cNvSpPr/>
          <p:nvPr/>
        </p:nvSpPr>
        <p:spPr>
          <a:xfrm>
            <a:off x="5515831" y="4132047"/>
            <a:ext cx="3480387" cy="233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17" dirty="0"/>
              <a:t>Fonte da imagem: https://pixabay.com/p-341418/?no_redirect</a:t>
            </a:r>
          </a:p>
        </p:txBody>
      </p:sp>
      <p:sp>
        <p:nvSpPr>
          <p:cNvPr id="5" name="AutoShape 2" descr="https://pixabay.com/static/uploads/photo/2014/05/10/19/14/world-wide-web-341418_960_720.png"/>
          <p:cNvSpPr>
            <a:spLocks noChangeAspect="1" noChangeArrowheads="1"/>
          </p:cNvSpPr>
          <p:nvPr/>
        </p:nvSpPr>
        <p:spPr bwMode="auto">
          <a:xfrm>
            <a:off x="891646" y="-120386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pt-BR" sz="1167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77" y="2478133"/>
            <a:ext cx="2849893" cy="2137420"/>
          </a:xfrm>
          <a:prstGeom prst="rect">
            <a:avLst/>
          </a:prstGeom>
        </p:spPr>
      </p:pic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D1687B0F-6718-4893-B726-8454F7E702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02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FE5BD5-F9C7-4ABB-9D5D-9E2A852C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FF465A2-35B2-4D97-BADE-C9924BA8A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DB35041-4123-4357-B9CE-153F0378106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40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4294967295"/>
          </p:nvPr>
        </p:nvGraphicFramePr>
        <p:xfrm>
          <a:off x="0" y="1117600"/>
          <a:ext cx="6858000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3"/>
          <p:cNvSpPr/>
          <p:nvPr/>
        </p:nvSpPr>
        <p:spPr>
          <a:xfrm>
            <a:off x="311527" y="0"/>
            <a:ext cx="4260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 do Processo </a:t>
            </a:r>
          </a:p>
          <a:p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Comunicação</a:t>
            </a:r>
            <a:endParaRPr lang="pt-B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567AD8F-343E-4213-9019-6F895222DB1B}"/>
              </a:ext>
            </a:extLst>
          </p:cNvPr>
          <p:cNvSpPr txBox="1">
            <a:spLocks/>
          </p:cNvSpPr>
          <p:nvPr/>
        </p:nvSpPr>
        <p:spPr>
          <a:xfrm>
            <a:off x="3713264" y="5406539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0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0" y="1477963"/>
          <a:ext cx="6180138" cy="294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3"/>
          <p:cNvSpPr/>
          <p:nvPr/>
        </p:nvSpPr>
        <p:spPr>
          <a:xfrm>
            <a:off x="92898" y="0"/>
            <a:ext cx="4260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Problemas no Processo </a:t>
            </a:r>
          </a:p>
          <a:p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Comunicação</a:t>
            </a:r>
            <a:endParaRPr lang="pt-B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49F8AFF0-54E5-4C52-8BC0-A661C502E6FB}"/>
              </a:ext>
            </a:extLst>
          </p:cNvPr>
          <p:cNvSpPr txBox="1">
            <a:spLocks/>
          </p:cNvSpPr>
          <p:nvPr/>
        </p:nvSpPr>
        <p:spPr>
          <a:xfrm>
            <a:off x="3602427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6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11700" y="304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 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2"/>
          </p:nvPr>
        </p:nvSpPr>
        <p:spPr>
          <a:xfrm>
            <a:off x="0" y="5423250"/>
            <a:ext cx="27768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Profa. Dra. Giselda F. Pereira</a:t>
            </a:r>
            <a:endParaRPr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311699" y="848627"/>
            <a:ext cx="7936373" cy="382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Nesta Unidade iremos abordar as </a:t>
            </a:r>
            <a:r>
              <a:rPr lang="pt-BR" b="1" dirty="0"/>
              <a:t>Teorias da Comunicação.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b="1" dirty="0"/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Falaremos sobre a evolução da comunicação até nossos dias, discutindo o aparecimento das mais diferentes tecnologias.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>
                <a:highlight>
                  <a:srgbClr val="FFFFFF"/>
                </a:highlight>
              </a:rPr>
              <a:t>É importante saber a diferença entre sentido </a:t>
            </a:r>
            <a:r>
              <a:rPr lang="pt-BR" b="1" dirty="0">
                <a:highlight>
                  <a:srgbClr val="FFFFFF"/>
                </a:highlight>
              </a:rPr>
              <a:t>denotativo</a:t>
            </a:r>
            <a:r>
              <a:rPr lang="pt-BR" dirty="0">
                <a:highlight>
                  <a:srgbClr val="FFFFFF"/>
                </a:highlight>
              </a:rPr>
              <a:t> e </a:t>
            </a:r>
            <a:r>
              <a:rPr lang="pt-BR" b="1" dirty="0">
                <a:highlight>
                  <a:srgbClr val="FFFFFF"/>
                </a:highlight>
              </a:rPr>
              <a:t>conotativo</a:t>
            </a:r>
            <a:r>
              <a:rPr lang="pt-BR" dirty="0">
                <a:highlight>
                  <a:srgbClr val="FFFFFF"/>
                </a:highlight>
              </a:rPr>
              <a:t>. Se não for apresentado com muita clareza, é bom evitar o sentido conotativo nos textos argumentativos. 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dirty="0"/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Você deverá apreender, ao final desta unidade: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dirty="0"/>
          </a:p>
          <a:p>
            <a:pPr lvl="0" indent="-304800">
              <a:buSzPts val="1200"/>
            </a:pPr>
            <a:r>
              <a:rPr lang="pt-BR" dirty="0"/>
              <a:t>História da Comunicação;</a:t>
            </a:r>
          </a:p>
          <a:p>
            <a:pPr lvl="0" indent="-304800">
              <a:buSzPts val="1200"/>
            </a:pPr>
            <a:r>
              <a:rPr lang="pt-BR" dirty="0"/>
              <a:t>Processos e elementos da Comunicação;</a:t>
            </a:r>
          </a:p>
          <a:p>
            <a:pPr lvl="0" indent="-304800">
              <a:buSzPts val="1200"/>
            </a:pPr>
            <a:r>
              <a:rPr lang="pt-BR" dirty="0"/>
              <a:t>Diferentes teorias comunicativas.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/>
          <p:cNvGraphicFramePr>
            <a:graphicFrameLocks noGrp="1"/>
          </p:cNvGraphicFramePr>
          <p:nvPr>
            <p:ph idx="4294967295"/>
          </p:nvPr>
        </p:nvGraphicFramePr>
        <p:xfrm>
          <a:off x="0" y="1177925"/>
          <a:ext cx="6959600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2BB418-C713-4A6D-9B7F-B36F2BFC313F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63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2291747" y="1597360"/>
          <a:ext cx="4937971" cy="240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DC78183-9F02-41BA-ADC7-A505BBD43392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92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41" name="AutoShape 21"/>
          <p:cNvSpPr>
            <a:spLocks noChangeArrowheads="1"/>
          </p:cNvSpPr>
          <p:nvPr/>
        </p:nvSpPr>
        <p:spPr bwMode="auto">
          <a:xfrm>
            <a:off x="6912240" y="3757083"/>
            <a:ext cx="179917" cy="18124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167"/>
          </a:p>
        </p:txBody>
      </p:sp>
      <p:pic>
        <p:nvPicPr>
          <p:cNvPr id="977942" name="Picture 22" descr="cartoon332  Por que não telefon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90" y="1587500"/>
            <a:ext cx="6822281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D56B2789-6D61-4D16-AD52-591EC8A4AC0E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57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1657367"/>
            <a:ext cx="6428161" cy="237139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C1E84AE-A2D7-445E-92B2-F64C8F69EB51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12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66875"/>
            <a:ext cx="6350000" cy="238125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B93E0D-B476-4FAF-B07F-3232A1680E04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232045" y="1389929"/>
            <a:ext cx="6840537" cy="336073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</a:t>
            </a:r>
            <a:r>
              <a:rPr lang="pt-BR" b="1" dirty="0"/>
              <a:t>Ronald Adler e George </a:t>
            </a:r>
            <a:r>
              <a:rPr lang="pt-BR" b="1" dirty="0" err="1"/>
              <a:t>Rodman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i="1" dirty="0"/>
              <a:t>Comunicação Humana</a:t>
            </a:r>
            <a:r>
              <a:rPr lang="pt-BR" dirty="0"/>
              <a:t>), especialistas norte americanos em comunicação interpessoal, </a:t>
            </a:r>
            <a:r>
              <a:rPr lang="pt-BR" b="1" dirty="0"/>
              <a:t>durante a comunicação </a:t>
            </a:r>
            <a:r>
              <a:rPr lang="pt-BR" dirty="0"/>
              <a:t>entre duas pessoas (A e B), </a:t>
            </a:r>
            <a:r>
              <a:rPr lang="pt-BR" b="1" dirty="0"/>
              <a:t>o processo é permeado por uma série de mensagens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CF9C9276-EEA1-480C-8AB5-AA61BB56FFA6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011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/>
          <p:cNvGraphicFramePr>
            <a:graphicFrameLocks noGrp="1"/>
          </p:cNvGraphicFramePr>
          <p:nvPr>
            <p:ph idx="4294967295"/>
          </p:nvPr>
        </p:nvGraphicFramePr>
        <p:xfrm>
          <a:off x="783071" y="1117600"/>
          <a:ext cx="7991474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9BB52C-98E4-4CF5-AD94-BDE4508F8DAE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358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/>
          <p:cNvGraphicFramePr>
            <a:graphicFrameLocks noGrp="1"/>
          </p:cNvGraphicFramePr>
          <p:nvPr>
            <p:ph idx="4294967295"/>
          </p:nvPr>
        </p:nvGraphicFramePr>
        <p:xfrm>
          <a:off x="0" y="1333500"/>
          <a:ext cx="68580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2DD5691-5256-4D86-B5AC-17937D52640F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87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/>
        </p:nvGraphicFramePr>
        <p:xfrm>
          <a:off x="1751687" y="1297327"/>
          <a:ext cx="5820647" cy="408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2556D8E-CA4B-47CE-8B57-379D75688158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9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ergotriade.com.br/wp-content/uploads/2013/10/comunica%C3%A7%C3%A3o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4909" y="971550"/>
            <a:ext cx="50450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B2C2E30-E8D3-49FB-A26C-CF65B6BC683B}"/>
              </a:ext>
            </a:extLst>
          </p:cNvPr>
          <p:cNvSpPr/>
          <p:nvPr/>
        </p:nvSpPr>
        <p:spPr>
          <a:xfrm>
            <a:off x="1856508" y="2706255"/>
            <a:ext cx="1154546" cy="122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E72F179-BECD-4976-94F9-55033044C248}"/>
              </a:ext>
            </a:extLst>
          </p:cNvPr>
          <p:cNvSpPr/>
          <p:nvPr/>
        </p:nvSpPr>
        <p:spPr>
          <a:xfrm>
            <a:off x="5421745" y="2604655"/>
            <a:ext cx="1378239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73F231FC-4966-4AEE-B4E8-6D9B145754CD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6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04974" y="968700"/>
            <a:ext cx="8035461" cy="3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Acompanhe, a seguir, os objetivos de aprendizagem para esta unidade: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dirty="0"/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1: Listar os elementos da comunicação;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2: Explicar o que há por trás de cada teoria, relacionando-a com sua época e com a tecnologia e conhecimento cultural do período;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3: Diferenciar os sentidos;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4. Diferenciar as diferentes teorias e conceitos da comunicação como: signo, significante, significado,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r>
              <a:rPr lang="pt-BR" dirty="0"/>
              <a:t>Tópico 5: Pensar no planejamento do processo comunicativo.</a:t>
            </a:r>
          </a:p>
          <a:p>
            <a:pPr marL="0" lvl="0" indent="0">
              <a:buClr>
                <a:schemeClr val="accent1"/>
              </a:buClr>
              <a:buSzPts val="1300"/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3.bp.blogspot.com/-4gTsrptU_ts/UBSaHL2JosI/AAAAAAAAAUw/7S_eQrgTWSc/s1600/COMUNIC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27" y="1957400"/>
            <a:ext cx="6419769" cy="195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4D09E7-8668-429F-895A-F46D0CB57AF7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149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7D4D99-B41E-4263-92BE-386C463C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E0D8F35-417E-4315-A258-775410645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710062-FD00-4AFB-9AB7-F95052F3397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98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19565"/>
            <a:ext cx="3721100" cy="844550"/>
          </a:xfrm>
        </p:spPr>
        <p:txBody>
          <a:bodyPr/>
          <a:lstStyle/>
          <a:p>
            <a:pPr algn="l"/>
            <a:r>
              <a:rPr lang="pt-BR" altLang="pt-BR" sz="2667" b="1" dirty="0">
                <a:solidFill>
                  <a:schemeClr val="bg1"/>
                </a:solidFill>
              </a:rPr>
              <a:t>Teoria Matemática</a:t>
            </a:r>
          </a:p>
        </p:txBody>
      </p:sp>
      <p:sp>
        <p:nvSpPr>
          <p:cNvPr id="4741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51346" y="864115"/>
            <a:ext cx="6692900" cy="3532188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333" dirty="0"/>
              <a:t>Em 1948, </a:t>
            </a:r>
            <a:r>
              <a:rPr lang="pt-BR" altLang="pt-BR" sz="2333" noProof="1"/>
              <a:t>Claude Shannon publicou uma teoria, a qual propunha um “</a:t>
            </a:r>
            <a:r>
              <a:rPr lang="pt-BR" altLang="pt-BR" sz="2333" b="1" noProof="1"/>
              <a:t>sistema geral de comunicação</a:t>
            </a:r>
            <a:r>
              <a:rPr lang="pt-BR" altLang="pt-BR" sz="2333" noProof="1"/>
              <a:t>”, criando os termos: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pt-BR" altLang="pt-BR" sz="2333" noProof="1"/>
              <a:t> codificação, decodificação, recodificação;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pt-BR" altLang="pt-BR" sz="2333" noProof="1"/>
              <a:t> transmissão de informação; 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pt-BR" altLang="pt-BR" sz="2333" noProof="1"/>
              <a:t> redundância, ruído e liberdade de escolha.</a:t>
            </a:r>
          </a:p>
          <a:p>
            <a:pPr marL="0" indent="0">
              <a:buNone/>
            </a:pPr>
            <a:r>
              <a:rPr lang="pt-BR" altLang="pt-BR" sz="2333" noProof="1"/>
              <a:t>Shannon trabalhava para os laboratórios Bell e tinha interesse na </a:t>
            </a:r>
            <a:r>
              <a:rPr lang="pt-BR" altLang="pt-BR" sz="2333" b="1" noProof="1"/>
              <a:t>transmissão de mensagens</a:t>
            </a:r>
            <a:r>
              <a:rPr lang="pt-BR" altLang="pt-BR" sz="2333" b="1" dirty="0"/>
              <a:t> </a:t>
            </a:r>
            <a:r>
              <a:rPr lang="pt-BR" altLang="pt-BR" sz="2333" dirty="0"/>
              <a:t>por sistema telefônico.</a:t>
            </a:r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3039588" y="4586453"/>
            <a:ext cx="4680520" cy="70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t-BR" altLang="pt-BR" sz="1333" dirty="0"/>
              <a:t>Michigan, EUA, 30/04/1916 </a:t>
            </a:r>
            <a:r>
              <a:rPr lang="pt-BR" altLang="pt-BR" sz="1333" noProof="1"/>
              <a:t>– Medfor, EUA, 24/02/2001 – foi engenheiro eletricista e matemático, considerado o</a:t>
            </a:r>
            <a:r>
              <a:rPr lang="pt-BR" altLang="pt-BR" sz="1333" dirty="0"/>
              <a:t> fundador da teoria da informação.</a:t>
            </a:r>
            <a:r>
              <a:rPr lang="pt-BR" altLang="pt-BR" sz="1333" b="1" i="1" dirty="0"/>
              <a:t> </a:t>
            </a:r>
            <a:endParaRPr lang="pt-BR" altLang="pt-BR" sz="1333" dirty="0"/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B01AA2ED-0BA9-45D0-818E-F41A722AEAED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405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460" y="127276"/>
            <a:ext cx="5160962" cy="844550"/>
          </a:xfrm>
        </p:spPr>
        <p:txBody>
          <a:bodyPr/>
          <a:lstStyle/>
          <a:p>
            <a:r>
              <a:rPr lang="pt-BR" altLang="pt-BR" sz="2333" b="1" dirty="0">
                <a:solidFill>
                  <a:schemeClr val="bg1"/>
                </a:solidFill>
              </a:rPr>
              <a:t>Elementos da Comunicação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1113358" y="1666878"/>
            <a:ext cx="6000750" cy="1530615"/>
            <a:chOff x="385" y="822"/>
            <a:chExt cx="4672" cy="1157"/>
          </a:xfrm>
        </p:grpSpPr>
        <p:sp>
          <p:nvSpPr>
            <p:cNvPr id="482309" name="AutoShape 5"/>
            <p:cNvSpPr>
              <a:spLocks noChangeArrowheads="1"/>
            </p:cNvSpPr>
            <p:nvPr/>
          </p:nvSpPr>
          <p:spPr bwMode="auto">
            <a:xfrm flipH="1" flipV="1">
              <a:off x="385" y="1253"/>
              <a:ext cx="4672" cy="726"/>
            </a:xfrm>
            <a:prstGeom prst="curvedUpArrow">
              <a:avLst>
                <a:gd name="adj1" fmla="val 69388"/>
                <a:gd name="adj2" fmla="val 139937"/>
                <a:gd name="adj3" fmla="val 35477"/>
              </a:avLst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167"/>
            </a:p>
          </p:txBody>
        </p:sp>
        <p:sp>
          <p:nvSpPr>
            <p:cNvPr id="48231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018" y="822"/>
              <a:ext cx="1724" cy="3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000" kern="10">
                  <a:ln w="2857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chemeClr val="accent2">
                      <a:alpha val="60001"/>
                    </a:schemeClr>
                  </a:solidFill>
                  <a:latin typeface="Arial Black" panose="020B0A04020102020204" pitchFamily="34" charset="0"/>
                </a:rPr>
                <a:t>FEEDBACK</a:t>
              </a:r>
            </a:p>
          </p:txBody>
        </p:sp>
      </p:grpSp>
      <p:sp>
        <p:nvSpPr>
          <p:cNvPr id="482311" name="WordArt 7"/>
          <p:cNvSpPr>
            <a:spLocks noChangeArrowheads="1" noChangeShapeType="1" noTextEdit="1"/>
          </p:cNvSpPr>
          <p:nvPr/>
        </p:nvSpPr>
        <p:spPr bwMode="auto">
          <a:xfrm>
            <a:off x="1113358" y="3306496"/>
            <a:ext cx="1756833" cy="44979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000" kern="10" dirty="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800080">
                    <a:alpha val="80000"/>
                  </a:srgbClr>
                </a:solidFill>
                <a:latin typeface="Arial Black" panose="020B0A04020102020204" pitchFamily="34" charset="0"/>
              </a:rPr>
              <a:t>EMISSOR</a:t>
            </a:r>
          </a:p>
        </p:txBody>
      </p:sp>
      <p:grpSp>
        <p:nvGrpSpPr>
          <p:cNvPr id="482313" name="Group 9"/>
          <p:cNvGrpSpPr>
            <a:grpSpLocks/>
          </p:cNvGrpSpPr>
          <p:nvPr/>
        </p:nvGrpSpPr>
        <p:grpSpPr bwMode="auto">
          <a:xfrm>
            <a:off x="3505987" y="2580351"/>
            <a:ext cx="1919553" cy="1561042"/>
            <a:chOff x="2018" y="1571"/>
            <a:chExt cx="1678" cy="1451"/>
          </a:xfrm>
        </p:grpSpPr>
        <p:sp>
          <p:nvSpPr>
            <p:cNvPr id="48231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2110" y="2115"/>
              <a:ext cx="1496" cy="3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0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800080">
                      <a:alpha val="80000"/>
                    </a:srgbClr>
                  </a:solidFill>
                  <a:latin typeface="Arial Black" panose="020B0A04020102020204" pitchFamily="34" charset="0"/>
                </a:rPr>
                <a:t>MENSAGEM</a:t>
              </a:r>
            </a:p>
          </p:txBody>
        </p:sp>
        <p:sp>
          <p:nvSpPr>
            <p:cNvPr id="48231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518" y="1661"/>
              <a:ext cx="725" cy="3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0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800080">
                      <a:alpha val="80000"/>
                    </a:srgbClr>
                  </a:solidFill>
                  <a:latin typeface="Arial Black" panose="020B0A04020102020204" pitchFamily="34" charset="0"/>
                </a:rPr>
                <a:t>MEIO</a:t>
              </a:r>
            </a:p>
          </p:txBody>
        </p:sp>
        <p:sp>
          <p:nvSpPr>
            <p:cNvPr id="48231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336" y="2523"/>
              <a:ext cx="1043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000" kern="10" dirty="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800080">
                      <a:alpha val="80000"/>
                    </a:srgbClr>
                  </a:solidFill>
                  <a:latin typeface="Arial Black" panose="020B0A04020102020204" pitchFamily="34" charset="0"/>
                </a:rPr>
                <a:t>CÓDIGO</a:t>
              </a:r>
            </a:p>
          </p:txBody>
        </p:sp>
        <p:sp>
          <p:nvSpPr>
            <p:cNvPr id="482317" name="Rectangle 13"/>
            <p:cNvSpPr>
              <a:spLocks noChangeArrowheads="1"/>
            </p:cNvSpPr>
            <p:nvPr/>
          </p:nvSpPr>
          <p:spPr bwMode="auto">
            <a:xfrm>
              <a:off x="2018" y="1571"/>
              <a:ext cx="1678" cy="14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167"/>
            </a:p>
          </p:txBody>
        </p:sp>
      </p:grpSp>
      <p:sp>
        <p:nvSpPr>
          <p:cNvPr id="482318" name="AutoShape 14"/>
          <p:cNvSpPr>
            <a:spLocks noChangeArrowheads="1"/>
          </p:cNvSpPr>
          <p:nvPr/>
        </p:nvSpPr>
        <p:spPr bwMode="auto">
          <a:xfrm>
            <a:off x="5446251" y="3159127"/>
            <a:ext cx="480219" cy="840052"/>
          </a:xfrm>
          <a:prstGeom prst="rightArrow">
            <a:avLst>
              <a:gd name="adj1" fmla="val 56824"/>
              <a:gd name="adj2" fmla="val 43250"/>
            </a:avLst>
          </a:prstGeom>
          <a:solidFill>
            <a:srgbClr val="000080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167"/>
          </a:p>
        </p:txBody>
      </p:sp>
      <p:sp>
        <p:nvSpPr>
          <p:cNvPr id="482319" name="WordArt 15"/>
          <p:cNvSpPr>
            <a:spLocks noChangeArrowheads="1" noChangeShapeType="1" noTextEdit="1"/>
          </p:cNvSpPr>
          <p:nvPr/>
        </p:nvSpPr>
        <p:spPr bwMode="auto">
          <a:xfrm>
            <a:off x="6072167" y="3374228"/>
            <a:ext cx="1756833" cy="44979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000" kern="10" dirty="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800080">
                    <a:alpha val="80000"/>
                  </a:srgbClr>
                </a:solidFill>
                <a:latin typeface="Arial Black" panose="020B0A04020102020204" pitchFamily="34" charset="0"/>
              </a:rPr>
              <a:t>RECEPTOR</a:t>
            </a:r>
          </a:p>
        </p:txBody>
      </p:sp>
      <p:sp>
        <p:nvSpPr>
          <p:cNvPr id="482320" name="AutoShape 16"/>
          <p:cNvSpPr>
            <a:spLocks noChangeArrowheads="1"/>
          </p:cNvSpPr>
          <p:nvPr/>
        </p:nvSpPr>
        <p:spPr bwMode="auto">
          <a:xfrm>
            <a:off x="2973147" y="3159127"/>
            <a:ext cx="480218" cy="84005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80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167"/>
          </a:p>
        </p:txBody>
      </p:sp>
      <p:grpSp>
        <p:nvGrpSpPr>
          <p:cNvPr id="482321" name="Group 17"/>
          <p:cNvGrpSpPr>
            <a:grpSpLocks/>
          </p:cNvGrpSpPr>
          <p:nvPr/>
        </p:nvGrpSpPr>
        <p:grpSpPr bwMode="auto">
          <a:xfrm>
            <a:off x="3656138" y="4116648"/>
            <a:ext cx="1619250" cy="419364"/>
            <a:chOff x="2246" y="3113"/>
            <a:chExt cx="1224" cy="317"/>
          </a:xfrm>
        </p:grpSpPr>
        <p:sp>
          <p:nvSpPr>
            <p:cNvPr id="482322" name="AutoShape 18"/>
            <p:cNvSpPr>
              <a:spLocks noChangeArrowheads="1"/>
            </p:cNvSpPr>
            <p:nvPr/>
          </p:nvSpPr>
          <p:spPr bwMode="auto">
            <a:xfrm>
              <a:off x="2745" y="3113"/>
              <a:ext cx="226" cy="317"/>
            </a:xfrm>
            <a:prstGeom prst="upArrow">
              <a:avLst>
                <a:gd name="adj1" fmla="val 50000"/>
                <a:gd name="adj2" fmla="val 35066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167"/>
            </a:p>
          </p:txBody>
        </p:sp>
        <p:sp>
          <p:nvSpPr>
            <p:cNvPr id="482323" name="AutoShape 19"/>
            <p:cNvSpPr>
              <a:spLocks noChangeArrowheads="1"/>
            </p:cNvSpPr>
            <p:nvPr/>
          </p:nvSpPr>
          <p:spPr bwMode="auto">
            <a:xfrm rot="1500000">
              <a:off x="3244" y="3113"/>
              <a:ext cx="226" cy="317"/>
            </a:xfrm>
            <a:prstGeom prst="upArrow">
              <a:avLst>
                <a:gd name="adj1" fmla="val 50000"/>
                <a:gd name="adj2" fmla="val 35066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167"/>
            </a:p>
          </p:txBody>
        </p:sp>
        <p:sp>
          <p:nvSpPr>
            <p:cNvPr id="482324" name="AutoShape 20"/>
            <p:cNvSpPr>
              <a:spLocks noChangeArrowheads="1"/>
            </p:cNvSpPr>
            <p:nvPr/>
          </p:nvSpPr>
          <p:spPr bwMode="auto">
            <a:xfrm rot="20100000">
              <a:off x="2246" y="3113"/>
              <a:ext cx="226" cy="317"/>
            </a:xfrm>
            <a:prstGeom prst="upArrow">
              <a:avLst>
                <a:gd name="adj1" fmla="val 50000"/>
                <a:gd name="adj2" fmla="val 35066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167"/>
            </a:p>
          </p:txBody>
        </p:sp>
      </p:grpSp>
      <p:grpSp>
        <p:nvGrpSpPr>
          <p:cNvPr id="482325" name="Group 21"/>
          <p:cNvGrpSpPr>
            <a:grpSpLocks/>
          </p:cNvGrpSpPr>
          <p:nvPr/>
        </p:nvGrpSpPr>
        <p:grpSpPr bwMode="auto">
          <a:xfrm>
            <a:off x="3466506" y="4686948"/>
            <a:ext cx="2219854" cy="660135"/>
            <a:chOff x="2040" y="3589"/>
            <a:chExt cx="1678" cy="499"/>
          </a:xfrm>
        </p:grpSpPr>
        <p:sp>
          <p:nvSpPr>
            <p:cNvPr id="482326" name="Rectangle 22"/>
            <p:cNvSpPr>
              <a:spLocks noChangeArrowheads="1"/>
            </p:cNvSpPr>
            <p:nvPr/>
          </p:nvSpPr>
          <p:spPr bwMode="auto">
            <a:xfrm>
              <a:off x="2040" y="3589"/>
              <a:ext cx="1678" cy="4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167"/>
            </a:p>
          </p:txBody>
        </p:sp>
        <p:sp>
          <p:nvSpPr>
            <p:cNvPr id="48232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137" y="3663"/>
              <a:ext cx="1543" cy="3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0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800080">
                      <a:alpha val="75000"/>
                    </a:srgbClr>
                  </a:solidFill>
                  <a:latin typeface="Arial Black" panose="020B0A04020102020204" pitchFamily="34" charset="0"/>
                </a:rPr>
                <a:t>RUÍDO</a:t>
              </a:r>
            </a:p>
          </p:txBody>
        </p:sp>
      </p:grpSp>
      <p:sp>
        <p:nvSpPr>
          <p:cNvPr id="22" name="Espaço Reservado para Número de Slide 2">
            <a:extLst>
              <a:ext uri="{FF2B5EF4-FFF2-40B4-BE49-F238E27FC236}">
                <a16:creationId xmlns:a16="http://schemas.microsoft.com/office/drawing/2014/main" id="{5EB5D082-3CCC-4F56-A3DE-E8DEE478C5F4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4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1" grpId="0" animBg="1"/>
      <p:bldP spid="482318" grpId="0" animBg="1"/>
      <p:bldP spid="482319" grpId="0" animBg="1"/>
      <p:bldP spid="4823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4" y="153909"/>
            <a:ext cx="4859337" cy="842962"/>
          </a:xfrm>
        </p:spPr>
        <p:txBody>
          <a:bodyPr/>
          <a:lstStyle/>
          <a:p>
            <a:pPr algn="l"/>
            <a:r>
              <a:rPr lang="pt-BR" altLang="pt-BR" sz="2667" b="1" dirty="0">
                <a:solidFill>
                  <a:schemeClr val="bg1"/>
                </a:solidFill>
              </a:rPr>
              <a:t>Controle e comunicação</a:t>
            </a:r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3418" y="952358"/>
            <a:ext cx="3365500" cy="30607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000" dirty="0"/>
              <a:t>Em 1948, Norbert </a:t>
            </a:r>
            <a:r>
              <a:rPr lang="pt-BR" altLang="pt-BR" sz="2000" noProof="1"/>
              <a:t>Wiener</a:t>
            </a:r>
            <a:r>
              <a:rPr lang="pt-BR" altLang="pt-BR" sz="2000" dirty="0"/>
              <a:t>, criador da palavra “</a:t>
            </a:r>
            <a:r>
              <a:rPr lang="pt-BR" altLang="pt-BR" sz="2000" b="1" dirty="0"/>
              <a:t>cibernética</a:t>
            </a:r>
            <a:r>
              <a:rPr lang="pt-BR" altLang="pt-BR" sz="2000" dirty="0"/>
              <a:t>” - do grego </a:t>
            </a:r>
            <a:r>
              <a:rPr lang="pt-BR" altLang="pt-BR" sz="2000" i="1" dirty="0" err="1"/>
              <a:t>Κυ</a:t>
            </a:r>
            <a:r>
              <a:rPr lang="pt-BR" altLang="pt-BR" sz="2000" i="1" dirty="0"/>
              <a:t>βερνήτης</a:t>
            </a:r>
            <a:r>
              <a:rPr lang="pt-BR" altLang="pt-BR" sz="2000" dirty="0"/>
              <a:t> significando condutor, governador, piloto) é uma tentativa de </a:t>
            </a:r>
            <a:r>
              <a:rPr lang="pt-BR" altLang="pt-BR" sz="2000" b="1" dirty="0"/>
              <a:t>compreender a comunicação e o controle de máquinas</a:t>
            </a:r>
            <a:r>
              <a:rPr lang="pt-BR" altLang="pt-BR" sz="2000" dirty="0"/>
              <a:t>, seres vivos e grupos sociais através de analogias com as máquinas. </a:t>
            </a:r>
          </a:p>
        </p:txBody>
      </p:sp>
      <p:sp>
        <p:nvSpPr>
          <p:cNvPr id="47821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9354" y="1143000"/>
            <a:ext cx="3746500" cy="3770313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000" dirty="0"/>
              <a:t>Surge o conceito “sociedade da informação”.</a:t>
            </a:r>
          </a:p>
          <a:p>
            <a:pPr marL="0" indent="0">
              <a:buNone/>
            </a:pPr>
            <a:r>
              <a:rPr lang="pt-BR" altLang="pt-BR" sz="2000" dirty="0"/>
              <a:t>Norbert acreditava que uma máquina, com a mesma fluidez mecânica que o homem, poderia pensar como o homem: </a:t>
            </a:r>
            <a:r>
              <a:rPr lang="pt-BR" altLang="pt-BR" sz="2000" b="1" dirty="0"/>
              <a:t>inteligência artificial</a:t>
            </a:r>
            <a:r>
              <a:rPr lang="pt-BR" altLang="pt-BR" sz="2000" dirty="0"/>
              <a:t>.</a:t>
            </a:r>
          </a:p>
        </p:txBody>
      </p:sp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5466461" y="4461779"/>
            <a:ext cx="3349170" cy="45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t-BR" altLang="pt-BR" sz="1167" dirty="0"/>
              <a:t>Columbia, EUA 26/111894 – Estocolmo 18/03/1964 – foi matemático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E0E5E263-4170-40A3-A809-01479349F551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793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2181" y="1454150"/>
            <a:ext cx="6858000" cy="1403350"/>
          </a:xfrm>
        </p:spPr>
        <p:txBody>
          <a:bodyPr/>
          <a:lstStyle/>
          <a:p>
            <a:r>
              <a:rPr lang="pt-BR" altLang="pt-BR" noProof="1"/>
              <a:t>O filme “O caçador de andróides” (“Blade Runner”), de Ridley Scott, difundiu a teoria de Wiener</a:t>
            </a:r>
            <a:r>
              <a:rPr lang="pt-BR" altLang="pt-BR" dirty="0"/>
              <a:t>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6C5190C-46AC-4934-81C0-9387710767D6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135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5354" y="144864"/>
            <a:ext cx="5806064" cy="842962"/>
          </a:xfrm>
        </p:spPr>
        <p:txBody>
          <a:bodyPr/>
          <a:lstStyle/>
          <a:p>
            <a:r>
              <a:rPr lang="pt-BR" altLang="pt-BR" sz="2000" b="1" dirty="0">
                <a:solidFill>
                  <a:schemeClr val="bg1"/>
                </a:solidFill>
              </a:rPr>
              <a:t>“Toda forma de saber produz poder”.</a:t>
            </a:r>
          </a:p>
        </p:txBody>
      </p:sp>
      <p:sp>
        <p:nvSpPr>
          <p:cNvPr id="49152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709" y="1057853"/>
            <a:ext cx="6421438" cy="20399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Em “</a:t>
            </a:r>
            <a:r>
              <a:rPr lang="pt-BR" altLang="pt-BR" b="1" dirty="0"/>
              <a:t>Vigiar e Punir</a:t>
            </a:r>
            <a:r>
              <a:rPr lang="pt-BR" altLang="pt-BR" dirty="0"/>
              <a:t>”, 1975, Michel </a:t>
            </a:r>
            <a:r>
              <a:rPr lang="pt-BR" altLang="pt-BR" noProof="1"/>
              <a:t>Fouca</a:t>
            </a:r>
            <a:r>
              <a:rPr lang="pt-BR" altLang="pt-BR" dirty="0"/>
              <a:t>u</a:t>
            </a:r>
            <a:r>
              <a:rPr lang="pt-BR" altLang="pt-BR" noProof="1"/>
              <a:t>lt evidencia a “comunicação-poder”, propondo a concepção de </a:t>
            </a:r>
            <a:r>
              <a:rPr lang="pt-BR" altLang="pt-BR" b="1" noProof="1"/>
              <a:t>“poder relacional”</a:t>
            </a:r>
            <a:r>
              <a:rPr lang="pt-BR" altLang="pt-BR" noProof="1"/>
              <a:t>, na qual o dominado (presidiários, loucos e trabalhadores) participam de sua dominação.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noProof="1"/>
              <a:t>Para Foucault, nem todos podem dizer tudo o que pensam.</a:t>
            </a:r>
          </a:p>
          <a:p>
            <a:pPr marL="0" indent="0">
              <a:lnSpc>
                <a:spcPct val="90000"/>
              </a:lnSpc>
            </a:pPr>
            <a:endParaRPr lang="pt-BR" altLang="pt-BR" noProof="1"/>
          </a:p>
        </p:txBody>
      </p:sp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1076169" y="4250924"/>
            <a:ext cx="3900433" cy="63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t-BR" altLang="pt-BR" sz="1167" noProof="1"/>
              <a:t>Poitiers, França, 15/10/26 – Paris, França 25/06/84 – foi filósofo e professor da cátedra de História dos Sistemas de Pensamento no Collège de France</a:t>
            </a:r>
            <a:r>
              <a:rPr lang="pt-BR" altLang="pt-BR" sz="1167" dirty="0"/>
              <a:t>.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42814493-5FD0-48A5-8500-08F46EB6FB81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290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4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2582" y="889381"/>
            <a:ext cx="6450013" cy="11461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sz="2000" noProof="1"/>
              <a:t>Foucault mostra o “</a:t>
            </a:r>
            <a:r>
              <a:rPr lang="pt-BR" altLang="pt-BR" sz="2000" b="1" noProof="1"/>
              <a:t>panóptico</a:t>
            </a:r>
            <a:r>
              <a:rPr lang="pt-BR" altLang="pt-BR" sz="2000" noProof="1"/>
              <a:t>” de Jeremy Be</a:t>
            </a:r>
            <a:r>
              <a:rPr lang="pt-BR" altLang="pt-BR" sz="2000" dirty="0"/>
              <a:t>n</a:t>
            </a:r>
            <a:r>
              <a:rPr lang="pt-BR" altLang="pt-BR" sz="2000" noProof="1"/>
              <a:t>than, o qual assinala que este princípio de controle evidencia uma sociedade que vigia os indivíduos e busca impor comportamentos.</a:t>
            </a:r>
          </a:p>
        </p:txBody>
      </p:sp>
      <p:pic>
        <p:nvPicPr>
          <p:cNvPr id="493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0" y="2152914"/>
            <a:ext cx="2766219" cy="213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1151621" y="4408105"/>
            <a:ext cx="6050959" cy="91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333" noProof="1"/>
              <a:t>Benthan (1748-1832), o filósofo utilitarista inglês que idealizou o sistema de prisão com disposição circular das celas individuais, dividas por paredes e com a parte frontal exposta à observação do Diretor por uma torre do alto, no centro, de forma que o Diretor “veria sem ser visto”. 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CFF93891-0DE7-4831-95C8-82E4BBD31A5F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73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74350" y="118052"/>
            <a:ext cx="5221287" cy="765175"/>
          </a:xfrm>
        </p:spPr>
        <p:txBody>
          <a:bodyPr/>
          <a:lstStyle/>
          <a:p>
            <a:r>
              <a:rPr lang="pt-BR" altLang="pt-BR" sz="2333" b="1" dirty="0">
                <a:solidFill>
                  <a:schemeClr val="bg1"/>
                </a:solidFill>
              </a:rPr>
              <a:t>Mediações na Comunicação</a:t>
            </a:r>
          </a:p>
        </p:txBody>
      </p:sp>
      <p:sp>
        <p:nvSpPr>
          <p:cNvPr id="49562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57275"/>
            <a:ext cx="7183438" cy="22367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Jesus </a:t>
            </a:r>
            <a:r>
              <a:rPr lang="pt-BR" altLang="pt-BR" noProof="1"/>
              <a:t>Martín-Barbero, principal teórico latino-americano</a:t>
            </a:r>
            <a:r>
              <a:rPr lang="pt-BR" altLang="pt-BR" dirty="0"/>
              <a:t> dos estudos de recepção, propõe em seu livro </a:t>
            </a:r>
            <a:r>
              <a:rPr lang="pt-BR" altLang="pt-BR" b="1" dirty="0"/>
              <a:t>“Dos Meios às Mediações”</a:t>
            </a:r>
            <a:r>
              <a:rPr lang="pt-BR" altLang="pt-BR" dirty="0"/>
              <a:t>, 1987, uma outra forma de ver os processos de comunicação: não só emissão ou apenas recepção, mas as mediações no processo </a:t>
            </a:r>
            <a:r>
              <a:rPr lang="pt-BR" altLang="pt-BR" noProof="1"/>
              <a:t>comunicacional</a:t>
            </a:r>
            <a:r>
              <a:rPr lang="pt-BR" altLang="pt-BR" dirty="0"/>
              <a:t> – o que implica avaliar não somente difusão e recepção de informação, mas também </a:t>
            </a:r>
            <a:r>
              <a:rPr lang="pt-BR" altLang="pt-BR" b="1" dirty="0"/>
              <a:t>as condições de produção e de recepção</a:t>
            </a:r>
            <a:r>
              <a:rPr lang="pt-BR" altLang="pt-BR" dirty="0"/>
              <a:t>.</a:t>
            </a:r>
          </a:p>
        </p:txBody>
      </p:sp>
      <p:sp>
        <p:nvSpPr>
          <p:cNvPr id="49562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26182" y="4233286"/>
            <a:ext cx="3840163" cy="10763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sz="1500" dirty="0"/>
              <a:t>Nasceu em 1937, em </a:t>
            </a:r>
            <a:r>
              <a:rPr lang="pt-BR" altLang="pt-BR" sz="1500" noProof="1"/>
              <a:t>Avila</a:t>
            </a:r>
            <a:r>
              <a:rPr lang="pt-BR" altLang="pt-BR" sz="1500" dirty="0"/>
              <a:t>, na Espanha; vive na Colômbia desde 1963. É um teórico  colombiano e pesquisador da Comunicação e da Cultura. 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A8604CE5-74BE-4B2D-B5CA-B687E9FAC5C4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59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491" y="129309"/>
            <a:ext cx="7019925" cy="479425"/>
          </a:xfrm>
        </p:spPr>
        <p:txBody>
          <a:bodyPr/>
          <a:lstStyle/>
          <a:p>
            <a:pPr algn="l"/>
            <a:r>
              <a:rPr lang="pt-BR" altLang="pt-BR" sz="2667" b="1" dirty="0">
                <a:solidFill>
                  <a:schemeClr val="bg1"/>
                </a:solidFill>
              </a:rPr>
              <a:t>Modelo para estudo das Mediações</a:t>
            </a:r>
          </a:p>
        </p:txBody>
      </p:sp>
      <p:pic>
        <p:nvPicPr>
          <p:cNvPr id="497668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1311275"/>
            <a:ext cx="5715000" cy="3716338"/>
          </a:xfrm>
          <a:noFill/>
          <a:ln/>
        </p:spPr>
      </p:pic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BEFE07A1-A4F8-425F-A162-A9F5A356B056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5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191D71-CE88-45FC-9EE5-96E1FC5F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E154131-7A8B-43B7-9F02-026ECF08F6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2BB29E-D5FA-4D56-ABF8-BEE89CADA83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62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29191" y="0"/>
            <a:ext cx="4021137" cy="842963"/>
          </a:xfrm>
        </p:spPr>
        <p:txBody>
          <a:bodyPr/>
          <a:lstStyle/>
          <a:p>
            <a:pPr algn="l"/>
            <a:r>
              <a:rPr lang="pt-BR" altLang="pt-BR" sz="2667" b="1" dirty="0">
                <a:solidFill>
                  <a:schemeClr val="bg1"/>
                </a:solidFill>
              </a:rPr>
              <a:t>Meio e mensagem</a:t>
            </a:r>
          </a:p>
        </p:txBody>
      </p:sp>
      <p:sp>
        <p:nvSpPr>
          <p:cNvPr id="498694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9670" y="856240"/>
            <a:ext cx="4130658" cy="37719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333" dirty="0"/>
              <a:t>Marshall </a:t>
            </a:r>
            <a:r>
              <a:rPr lang="pt-BR" altLang="pt-BR" sz="2333" noProof="1"/>
              <a:t>McLuhan abandona as visões matemática,estatíticas, biológicas, etc</a:t>
            </a:r>
            <a:r>
              <a:rPr lang="pt-BR" altLang="pt-BR" sz="2333" dirty="0"/>
              <a:t>.,</a:t>
            </a:r>
            <a:r>
              <a:rPr lang="pt-BR" altLang="pt-BR" sz="2333" noProof="1"/>
              <a:t> da comunicação</a:t>
            </a:r>
            <a:r>
              <a:rPr lang="pt-BR" altLang="pt-BR" sz="2333" dirty="0"/>
              <a:t>,</a:t>
            </a:r>
            <a:r>
              <a:rPr lang="pt-BR" altLang="pt-BR" sz="2333" noProof="1"/>
              <a:t> e passa a pensá-la como atividade formadora do social. </a:t>
            </a:r>
            <a:endParaRPr lang="pt-BR" altLang="pt-BR" sz="2333" dirty="0"/>
          </a:p>
          <a:p>
            <a:pPr marL="0" indent="0">
              <a:buNone/>
            </a:pPr>
            <a:r>
              <a:rPr lang="pt-BR" altLang="pt-BR" sz="2333" noProof="1"/>
              <a:t>Para ele, </a:t>
            </a:r>
            <a:r>
              <a:rPr lang="pt-BR" altLang="pt-BR" sz="2333" b="1" noProof="1"/>
              <a:t>os meios de comunicação</a:t>
            </a:r>
            <a:r>
              <a:rPr lang="pt-BR" altLang="pt-BR" sz="2333" b="1" dirty="0"/>
              <a:t> determinam a evolução da humanidade</a:t>
            </a:r>
            <a:r>
              <a:rPr lang="pt-BR" altLang="pt-BR" sz="2333" dirty="0"/>
              <a:t>.</a:t>
            </a: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4959987" y="842963"/>
            <a:ext cx="3600400" cy="377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333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Meios eletrônicos</a:t>
            </a:r>
            <a:r>
              <a:rPr lang="pt-BR" altLang="pt-BR" sz="2333" b="0" dirty="0">
                <a:latin typeface="+mn-lt"/>
              </a:rPr>
              <a:t>, ágeis, flexíveis vão tornar a humanidade ágil e flexível.</a:t>
            </a:r>
          </a:p>
          <a:p>
            <a:r>
              <a:rPr lang="pt-BR" altLang="pt-BR" sz="2333" b="0" dirty="0">
                <a:latin typeface="+mn-lt"/>
              </a:rPr>
              <a:t>Os meios são a extensão do homem.</a:t>
            </a:r>
          </a:p>
          <a:p>
            <a:r>
              <a:rPr lang="pt-BR" altLang="pt-BR" sz="2333" b="0" dirty="0">
                <a:latin typeface="+mn-lt"/>
              </a:rPr>
              <a:t>Para </a:t>
            </a:r>
            <a:r>
              <a:rPr lang="pt-BR" altLang="pt-BR" sz="2333" b="0" noProof="1">
                <a:latin typeface="+mn-lt"/>
              </a:rPr>
              <a:t>McLuhan</a:t>
            </a:r>
            <a:r>
              <a:rPr lang="pt-BR" altLang="pt-BR" sz="2333" b="0" dirty="0">
                <a:latin typeface="+mn-lt"/>
              </a:rPr>
              <a:t>, a </a:t>
            </a:r>
            <a:r>
              <a:rPr lang="pt-BR" altLang="pt-BR" sz="2333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tecnologia</a:t>
            </a:r>
            <a:r>
              <a:rPr lang="pt-BR" altLang="pt-BR" sz="2333" b="0" dirty="0">
                <a:latin typeface="+mn-lt"/>
              </a:rPr>
              <a:t> </a:t>
            </a:r>
            <a:r>
              <a:rPr lang="pt-BR" altLang="pt-BR" sz="2333" dirty="0">
                <a:latin typeface="+mn-lt"/>
              </a:rPr>
              <a:t>causa a mudança social</a:t>
            </a:r>
            <a:r>
              <a:rPr lang="pt-BR" altLang="pt-BR" sz="2333" b="0" dirty="0">
                <a:latin typeface="+mn-lt"/>
              </a:rPr>
              <a:t>.</a:t>
            </a:r>
          </a:p>
        </p:txBody>
      </p:sp>
      <p:sp>
        <p:nvSpPr>
          <p:cNvPr id="498698" name="Rectangle 10"/>
          <p:cNvSpPr>
            <a:spLocks noChangeArrowheads="1"/>
          </p:cNvSpPr>
          <p:nvPr/>
        </p:nvSpPr>
        <p:spPr bwMode="auto">
          <a:xfrm>
            <a:off x="5243100" y="4628140"/>
            <a:ext cx="3594378" cy="45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t-BR" altLang="pt-BR" sz="1167" noProof="1"/>
              <a:t>Edmonton, 21/06/11 - Toronto 31/12/80 – foi filósofo e educador canadense. 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15B1E6E-0115-42D4-960E-05FD8E1DAF80}"/>
              </a:ext>
            </a:extLst>
          </p:cNvPr>
          <p:cNvSpPr txBox="1">
            <a:spLocks/>
          </p:cNvSpPr>
          <p:nvPr/>
        </p:nvSpPr>
        <p:spPr>
          <a:xfrm>
            <a:off x="3648609" y="5393700"/>
            <a:ext cx="548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864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5DE226B-AAF2-46EB-9B71-8C28791C8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738415-DA34-47D6-9EF9-196A1C7E6A0D}"/>
              </a:ext>
            </a:extLst>
          </p:cNvPr>
          <p:cNvSpPr/>
          <p:nvPr/>
        </p:nvSpPr>
        <p:spPr>
          <a:xfrm>
            <a:off x="120072" y="1190522"/>
            <a:ext cx="8756073" cy="3818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ABRANTES, T.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Os erros mais comuns de quem teve a redação anulada no Enem.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Disponível em: &lt;https://exame.abril.com.br/brasil/os-erros-mais-comuns-de-quem-teve-a-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redacao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-anulada-no-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enem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/&gt;. Acesso em: 14 jan. 2015.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ADLER, R.B.; TOWNE, N.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Interpessoal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Janeiro: LCT, 2003.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ADLER, R. B.; RODMAN, G.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 Humana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Janeiro: LCT, 2003.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ANDRADE, C. D. de.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 Poesia.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 ed.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 de Janeiro: Record, 2007.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BAGNO, M.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Preconceito linguístico.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21 ed., São Paulo: Edições Loyola, 2003.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BARBERO, J.-M. D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meios às mediações: comunicação, cultura e hegemonia.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Rio de Janeiro: Editora da UFRJ. 2003. p.75-101.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BARBOSA, A.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Tiro ao Álvaro.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&lt;https://www.vagalume.com.br/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adoniran-barbosa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/discografia/o-poeta-do-bexiga.html&gt;. Acesso em: 20 jan. 2015.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BARTHES, R. 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Prazer do Texto.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Lisboa – Portugal: Edições 70, 1988.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BECHARA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 </a:t>
            </a:r>
            <a:r>
              <a:rPr lang="pt-BR" sz="1200" b="1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Moderna gramática portuguesa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37.ed. revista, ampliada e atualizada conforme o novo Acordo Ortográfico. Rio de Janeiro: Nova. Fronteira, 2009.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BERLO, D. K.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comunicação: introdução à teoria e à prática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8.ed. São Paulo: Martins Fontes, 1997.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BLIKSTEIN, I.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Comunicação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Contexto, 2016.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CAGLIARI, L. C.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Alfabetização &amp; Linguística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10. ed. São Paulo: Scipione, 1998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CITELLI, Paulo.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e persuasão.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Ática, 2002.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15734B-5272-4987-9A92-5A3C8EB9FF08}"/>
              </a:ext>
            </a:extLst>
          </p:cNvPr>
          <p:cNvSpPr txBox="1">
            <a:spLocks noChangeArrowheads="1"/>
          </p:cNvSpPr>
          <p:nvPr/>
        </p:nvSpPr>
        <p:spPr>
          <a:xfrm>
            <a:off x="117126" y="93867"/>
            <a:ext cx="8158655" cy="5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altLang="pt-BR" sz="2667" b="1" dirty="0">
                <a:solidFill>
                  <a:schemeClr val="bg1"/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388511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BAD0DCA-1B83-4291-9CC8-4E1B9CB5D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340356-914F-4CC4-A551-545E3A2DB4EC}"/>
              </a:ext>
            </a:extLst>
          </p:cNvPr>
          <p:cNvSpPr/>
          <p:nvPr/>
        </p:nvSpPr>
        <p:spPr>
          <a:xfrm>
            <a:off x="143163" y="1208069"/>
            <a:ext cx="8857673" cy="360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CUNHA, C.; LINDLEY, C.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 gramática do português contemporâneo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6</a:t>
            </a:r>
            <a:r>
              <a:rPr lang="pt-BR" sz="1200" baseline="30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ed., Rio de Janeiro: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Lexikon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Informática, 2013.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ECO, Umberto.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se faz uma tese.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14. ed., São Paulo: Perspectiva, 1996.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ENADE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(Provas do Exame Nacional de Desempenho dos Estudantes). Disponível em: &lt;http://portal.inep.gov.br/web/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enade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/provas-e-gabarito&gt;.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FÁVERO, L. L. </a:t>
            </a:r>
            <a:r>
              <a:rPr lang="pt-BR" sz="1200" b="1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Coesão e coerência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textuais. 10.ed. São Paulo: Ática, 2004.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FARACO, C. A.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Estrangeirismos – guerras em torno da língua.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 São Paulo: </a:t>
            </a:r>
            <a:r>
              <a:rPr lang="pt-BR" sz="1200" kern="50" dirty="0" err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Parabola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, 2001.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FERNANDES, Millôr.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Trinta anos de mim mesmo,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Rio de Janeiro: Nórdica, 1972.</a:t>
            </a:r>
            <a:endParaRPr lang="pt-BR" sz="1200" dirty="0">
              <a:solidFill>
                <a:schemeClr val="tx1"/>
              </a:solidFill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FOUCAULT, M. Vigiar e Punir: nascimento da prisão. Trad. Lígia M. Ponde Vassalo. Petrópolis: Vozes, 1987.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GRION, L.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Erros que um executivo comete ao redigir – mas não deveria cometer.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São Paulo: Saraiva, 2013.</a:t>
            </a: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HOUAISS, A.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Dicionário Houaiss de sinônimos e antônimos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3. ed. São Paulo: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Publifolha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IACOCCA, L.; NOVAC, W.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Iacocca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Uma autobiografia.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Cultura, 1975.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JAKOBSON, R. Linguística e poética. In: _____ 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Linguística e comunicação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Cultrix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1991.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KOCH, I. G. V.; ELIAS, V. M.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 e escrever: estratégias de produção textual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2. ed. São Paulo: Contexto, 2010.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LAKATOS, Eva Maria e MARCONI, Marina de Andrade.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Científica.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Atlas, 1982.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da Redação – Folha de São Paulo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19. ed., São Paulo: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Publifolha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2013.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MARCONI, E.; BICUDO, F.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Direitos autorais em tempos de internet.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 em: &lt;http://www.sinprosp.org.br/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especiais.asp?especial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=213&amp;materia=458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Acesso em: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jan. 2017.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60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C338BB-99AD-4813-964E-330999B5CB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7E5505-4D33-47E7-B1BF-A4BE58CA5674}"/>
              </a:ext>
            </a:extLst>
          </p:cNvPr>
          <p:cNvSpPr/>
          <p:nvPr/>
        </p:nvSpPr>
        <p:spPr>
          <a:xfrm>
            <a:off x="244762" y="1024690"/>
            <a:ext cx="8340437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MARTINS, E.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Com todas as letras.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Moderna: São Paulo, 1999.</a:t>
            </a:r>
            <a:endParaRPr lang="pt-BR" sz="1200" kern="5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Mangal" panose="020B0502040204020203" pitchFamily="18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MATSCHNIG, M.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Corpo Fala: Ilustrado - Gestos reveladores e sinais eficazes.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Petrópolis: Vozes, 2009.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MUNDO ESTRANHO.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Por que o sotaque muda conforme a região?.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Disponível em: &lt;http://mundoestranho.abril.com.br/cultura/por-que-o-sotaque-muda-conforme-a-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regiao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/&gt;. Acesso em: 4 jul. 2018.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NEWTON, C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b="1" kern="1800" spc="-7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problemas de comunicação no ambiente de trabalho.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 em: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&lt;http://www.ehow.com.br/problemas-comunicacao-ambiente-info_ 33220/&gt;. Acesso em: 25 ago. 2014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 ESCOLA: Manual da Nova Ortografia. São Paulo: Abril, Edição especial, agosto de 2008.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 GLOBO.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Tema da redação do Enem 2011 é “Viver em rede no século XXI: os limites entre o público e o privado”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Disponível: &lt;http://oglobo.globo.com/sociedade/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educacao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/vestibular/tema-da-redacao-do-enem-2011-viver-em-rede-no-seculo-xxi-os-limites-entre-publico-o-privado-2897667#ixzz4canjY5eR&gt; Acesso em: 23 out. 2011.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PATI, C.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Cem erros de português frequentes no mundo corporativo. Disponível em: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&lt;http://exame.abril.com.br/carreira/100-erros-de-portugues-frequentes-no-mundo-corporativo/&gt;. Acesso em: 13 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PEASE, A; PEASE, B. </a:t>
            </a:r>
            <a:r>
              <a:rPr lang="pt-BR" sz="1200" b="1" spc="-5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Linguagem Corporal no trabalho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Sextante, 2012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POLITO, R.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Superdicas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trabalho de conclusão de curso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Editora Saraiva. 2010. 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cap="all" dirty="0" err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Possenti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S.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Mal Comportadas Línguas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Campinas: Criar, 2003.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pt-BR" sz="1200" kern="5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Mangal" panose="020B0502040204020203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cap="all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________.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Humores da Língua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Campinas: Mercado de Letras, 2002.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179705" algn="just"/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________. 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Por que (não) ensinar gramática na escola.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6 ed.</a:t>
            </a:r>
            <a:r>
              <a:rPr lang="pt-BR" sz="1200" b="1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 </a:t>
            </a:r>
            <a:r>
              <a:rPr lang="pt-BR" sz="1200" kern="5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Mangal" panose="020B0502040204020203" pitchFamily="18" charset="0"/>
              </a:rPr>
              <a:t>Campinas: Mercado de Letras, 2000.</a:t>
            </a:r>
          </a:p>
        </p:txBody>
      </p:sp>
    </p:spTree>
    <p:extLst>
      <p:ext uri="{BB962C8B-B14F-4D97-AF65-F5344CB8AC3E}">
        <p14:creationId xmlns:p14="http://schemas.microsoft.com/office/powerpoint/2010/main" val="1652791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1D79757-1FEA-44B8-93A0-56CFFFA6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3D93CF-BA43-4D83-9DA2-062172D06BE5}"/>
              </a:ext>
            </a:extLst>
          </p:cNvPr>
          <p:cNvSpPr/>
          <p:nvPr/>
        </p:nvSpPr>
        <p:spPr>
          <a:xfrm>
            <a:off x="221672" y="710229"/>
            <a:ext cx="8552873" cy="471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cap="all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Dino.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Estudos de língua falada: variações e confrontos.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Humanitas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1998.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________.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discurso oral culto</a:t>
            </a:r>
            <a:r>
              <a:rPr lang="pt-BR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Paulo: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Humanitas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SALVADOR, A.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escrever bem no trabalho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WhatsApp ao relatório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São Paulo: Contexto, 2015.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SEVERINO, A. J.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Metodologia do trabalho científico.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24. ed., São Paulo: Cortez, 2016.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L. </a:t>
            </a:r>
            <a:r>
              <a:rPr lang="pt-BR" b="1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Recepção Linguística: o caso dos neologismos lexicais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Cadernos do CNLF (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CiFEFil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v. VIII, p. 192-200, 2004. Disponível em: &lt;http://www.filologia.org.br/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viiicnlf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/anais/caderno13-20.htm</a:t>
            </a:r>
            <a:r>
              <a:rPr lang="pt-BR" u="sng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10 jan. 2016.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TERRA, E. 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Linguagem, Língua e Fala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São Paulo: Scipione, 1997, p. 16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cap="all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tognolli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 J.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Sociedade dos Chavões – Presença e função do lugar-comum na comunicação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Editora Escrituras, 2001.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VOLP – Vocabulário Ortográfico da Língua Portuguesa.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 em: &lt;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http://www.academia.org.br/nossa-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/busca-no-</a:t>
            </a:r>
            <a:r>
              <a:rPr lang="pt-BR" sz="12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vocabulario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5 jan. 2015;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WAZLAWICK, Raul Sidnei.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de Pesquisa para Ciência da Computação.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 de Janeiro: Elsevier Editora, 2009.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WEILL, P.; TOMPAKOW, R..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corpo fala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São Paulo Vozes, 2001.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YEUNG, R.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 dizer a verdade? – e outras 99 perguntas sobre emprego.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Paulo: Panda Books, 2010. Disponível em: Fonte: &lt;http://www1.folha.uol.com.br/livrariadafolha/2014/09/1522311-psicologo -enumera-os-maiores-erros-cometidos-em-curriculos.shtml&gt;. Acesso: 16 jan. 2017.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4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586790" y="4776655"/>
            <a:ext cx="3810000" cy="4515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67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795" y="641664"/>
            <a:ext cx="6990353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67" b="1" dirty="0">
                <a:latin typeface="Lucida Grande"/>
              </a:rPr>
              <a:t>3800 A.C</a:t>
            </a:r>
            <a:r>
              <a:rPr lang="pt-BR" sz="2667" dirty="0">
                <a:latin typeface="Lucida Grande"/>
              </a:rPr>
              <a:t>.</a:t>
            </a:r>
            <a:br>
              <a:rPr lang="pt-BR" sz="2667" dirty="0"/>
            </a:br>
            <a:r>
              <a:rPr lang="pt-BR" sz="2667" dirty="0">
                <a:latin typeface="Lucida Grande"/>
              </a:rPr>
              <a:t>Enquanto o homem não sabia falar, do jeito como fazemos hoje, valia fazer </a:t>
            </a:r>
            <a:r>
              <a:rPr lang="pt-BR" sz="2667" b="1" dirty="0">
                <a:latin typeface="Lucida Grande"/>
              </a:rPr>
              <a:t>desenhos</a:t>
            </a:r>
            <a:r>
              <a:rPr lang="pt-BR" sz="2667" dirty="0">
                <a:latin typeface="Lucida Grande"/>
              </a:rPr>
              <a:t> em cavernas a partir de </a:t>
            </a:r>
            <a:r>
              <a:rPr lang="pt-BR" sz="2667" b="1" dirty="0">
                <a:latin typeface="Lucida Grande"/>
              </a:rPr>
              <a:t>pigmentos de argila, hematita e carvão vegetal</a:t>
            </a:r>
            <a:r>
              <a:rPr lang="pt-BR" sz="2667" dirty="0">
                <a:latin typeface="Lucida Grande"/>
              </a:rPr>
              <a:t>.</a:t>
            </a:r>
            <a:endParaRPr lang="pt-BR" sz="2667" dirty="0"/>
          </a:p>
        </p:txBody>
      </p:sp>
      <p:pic>
        <p:nvPicPr>
          <p:cNvPr id="5" name="Picture 2" descr="http://i106.photobucket.com/albums/m265/ivanovabr/cavern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1" y="2947325"/>
            <a:ext cx="3270549" cy="228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F99ECAA-F73C-4CC8-9337-8FAE29A0B1E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3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15640" y="4934645"/>
            <a:ext cx="6655997" cy="27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67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0693" y="674408"/>
            <a:ext cx="6202336" cy="337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67" b="1" dirty="0"/>
              <a:t>3200 A.C.</a:t>
            </a:r>
            <a:br>
              <a:rPr lang="pt-BR" sz="2667" b="1" dirty="0"/>
            </a:br>
            <a:r>
              <a:rPr lang="pt-BR" sz="2667" dirty="0"/>
              <a:t>Os Sumérios criaram </a:t>
            </a:r>
            <a:r>
              <a:rPr lang="pt-BR" sz="2667" b="1" dirty="0"/>
              <a:t>alfabetos formados por figuras</a:t>
            </a:r>
            <a:r>
              <a:rPr lang="pt-BR" sz="2667" dirty="0"/>
              <a:t> que representam objetos do cotidiano. Com a sistematização desse tipo de desenhos, os </a:t>
            </a:r>
            <a:r>
              <a:rPr lang="pt-BR" sz="2667" b="1" dirty="0"/>
              <a:t>fenícios também desenvolveram um modelo de escrita</a:t>
            </a:r>
            <a:r>
              <a:rPr lang="pt-BR" sz="2667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29" y="1474478"/>
            <a:ext cx="2142069" cy="19937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08770" y="3649902"/>
            <a:ext cx="2160240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7" dirty="0"/>
              <a:t>http://1.bp.blogspot.com/_S6Wtb7eR30U/S-le5aYcLcI/AAAAAAAAAX8/QFTEHT-6PQY/s1600/cuneiform.jpg</a:t>
            </a: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7C1AB38E-27B7-4475-AD11-2A6431095F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6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85262" y="4797892"/>
            <a:ext cx="3810000" cy="4515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67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6717" y="1195845"/>
            <a:ext cx="6300700" cy="260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33" b="1" dirty="0"/>
              <a:t>3000 A.C.</a:t>
            </a:r>
            <a:br>
              <a:rPr lang="pt-BR" sz="3667" b="1" dirty="0"/>
            </a:br>
            <a:r>
              <a:rPr lang="pt-BR" sz="2333" dirty="0"/>
              <a:t>Surgia o </a:t>
            </a:r>
            <a:r>
              <a:rPr lang="pt-BR" sz="2333" b="1" dirty="0"/>
              <a:t>sinal de fumaça</a:t>
            </a:r>
            <a:r>
              <a:rPr lang="pt-BR" sz="2333" dirty="0"/>
              <a:t>, uma maneira de informar à distância. </a:t>
            </a:r>
            <a:r>
              <a:rPr lang="pt-BR" sz="2333" b="1" dirty="0"/>
              <a:t>Indígenas americanos </a:t>
            </a:r>
            <a:r>
              <a:rPr lang="pt-BR" sz="2333" dirty="0"/>
              <a:t>foram os primeiros a usar os sinais, que seguiam um princípio depois adotado nos telégrafos.: um cobertor abafava o fogo e soltava a fumaça em intervalos regulares.</a:t>
            </a:r>
            <a:endParaRPr lang="pt-BR" sz="3667" dirty="0"/>
          </a:p>
        </p:txBody>
      </p:sp>
      <p:pic>
        <p:nvPicPr>
          <p:cNvPr id="44034" name="Picture 2" descr="http://3.bp.blogspot.com/-4BRJ9lK9PmI/VhsCWmrT4_I/AAAAAAAAE04/b7d8j5PUMQw/s1600/sinaldefumac3a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52" y="2456253"/>
            <a:ext cx="2280253" cy="21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762013" y="4647276"/>
            <a:ext cx="3810000" cy="226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75" dirty="0"/>
              <a:t>Fonte da imagem: http://3.bp.blogspot.com/-4BRJ9lK9PmI/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B276E312-738C-490E-A322-EE9D2352F8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25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31506" y="4813879"/>
            <a:ext cx="672074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9385" y="819808"/>
            <a:ext cx="5940660" cy="296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33" b="1" dirty="0"/>
              <a:t>2900 A.C.</a:t>
            </a:r>
            <a:br>
              <a:rPr lang="pt-BR" sz="3667" b="1" dirty="0"/>
            </a:br>
            <a:r>
              <a:rPr lang="pt-BR" sz="2333" dirty="0"/>
              <a:t>Começava a ser usada uma das formas de se enviar dados mais resistentes ao tempo: o transporte de mensagens com </a:t>
            </a:r>
            <a:r>
              <a:rPr lang="pt-BR" sz="2333" b="1" dirty="0" err="1"/>
              <a:t>pombos-correio</a:t>
            </a:r>
            <a:r>
              <a:rPr lang="pt-BR" sz="2333" dirty="0"/>
              <a:t>. Os registros mais antigos datavam do </a:t>
            </a:r>
            <a:r>
              <a:rPr lang="pt-BR" sz="2333" b="1" dirty="0"/>
              <a:t>Egito de Ramsés II, mas até 2002</a:t>
            </a:r>
            <a:r>
              <a:rPr lang="pt-BR" sz="2333" dirty="0"/>
              <a:t> as aves eram usadas ainda pela polícia indiana.</a:t>
            </a:r>
            <a:endParaRPr lang="pt-BR" sz="3667" dirty="0"/>
          </a:p>
        </p:txBody>
      </p:sp>
      <p:pic>
        <p:nvPicPr>
          <p:cNvPr id="43010" name="Picture 2" descr="http://www.gpdesenhos.com.br/imagens/outros/hanna/pombocorrei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80" y="2434833"/>
            <a:ext cx="2246313" cy="134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310159" y="3867598"/>
            <a:ext cx="2280253" cy="51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17" dirty="0"/>
              <a:t>Fonte da imagem: http://www.gpdesenhos.com.br/imagens/outros/hanna/pombocorreio2.jpg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885D63E4-A77E-4C81-8514-4242DC7FBE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1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4092" y="4927587"/>
            <a:ext cx="672074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/>
              <a:t>https://maniadehistoria.wordpress.com/breve-resumo-do-desenvolvimento-da-comunicacao/</a:t>
            </a:r>
          </a:p>
        </p:txBody>
      </p:sp>
      <p:sp>
        <p:nvSpPr>
          <p:cNvPr id="4" name="Retângulo 3"/>
          <p:cNvSpPr/>
          <p:nvPr/>
        </p:nvSpPr>
        <p:spPr>
          <a:xfrm>
            <a:off x="334113" y="675326"/>
            <a:ext cx="6360707" cy="1887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33" b="1" dirty="0"/>
              <a:t>1455</a:t>
            </a:r>
            <a:br>
              <a:rPr lang="pt-BR" sz="3333" dirty="0"/>
            </a:br>
            <a:r>
              <a:rPr lang="pt-BR" sz="2333" dirty="0"/>
              <a:t>Para a mídia surgir e facilitar o acesso à informação, foi necessário que </a:t>
            </a:r>
            <a:r>
              <a:rPr lang="pt-BR" sz="2333" dirty="0" err="1"/>
              <a:t>Johannes</a:t>
            </a:r>
            <a:r>
              <a:rPr lang="pt-BR" sz="2333" dirty="0"/>
              <a:t> Gutenberg melhorasse a impressão, que existia havia 14 séculos na China.</a:t>
            </a:r>
            <a:endParaRPr lang="pt-BR" sz="6666" dirty="0"/>
          </a:p>
        </p:txBody>
      </p:sp>
      <p:sp>
        <p:nvSpPr>
          <p:cNvPr id="2" name="Retângulo 1"/>
          <p:cNvSpPr/>
          <p:nvPr/>
        </p:nvSpPr>
        <p:spPr>
          <a:xfrm>
            <a:off x="3514465" y="4547610"/>
            <a:ext cx="5340593" cy="233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17" dirty="0"/>
              <a:t>Fonte da imagem: http://www.geraldojose.com.br/ckfinder/userfiles/images/gut.png</a:t>
            </a:r>
          </a:p>
        </p:txBody>
      </p:sp>
      <p:pic>
        <p:nvPicPr>
          <p:cNvPr id="47114" name="Picture 10" descr="http://www.geraldojose.com.br/ckfinder/userfiles/images/g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40" y="2778918"/>
            <a:ext cx="5429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CEA4BA76-80F8-43EA-A7EA-3166E97F0E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71700" y="5423250"/>
            <a:ext cx="548700" cy="321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16592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odelo - Faculdade Impac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2090</Words>
  <Application>Microsoft Office PowerPoint</Application>
  <PresentationFormat>Apresentação na tela (16:10)</PresentationFormat>
  <Paragraphs>222</Paragraphs>
  <Slides>44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Calibri</vt:lpstr>
      <vt:lpstr>Lucida Grande</vt:lpstr>
      <vt:lpstr>Times New Roman</vt:lpstr>
      <vt:lpstr>Verdana</vt:lpstr>
      <vt:lpstr>Wingdings</vt:lpstr>
      <vt:lpstr>Slide Modelo - Faculdade Impacta</vt:lpstr>
      <vt:lpstr>História e Teoria da Comunicação</vt:lpstr>
      <vt:lpstr>Tópicos </vt:lpstr>
      <vt:lpstr>Apresentação do PowerPoint</vt:lpstr>
      <vt:lpstr>História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Teorias</vt:lpstr>
      <vt:lpstr>Teoria Matemática</vt:lpstr>
      <vt:lpstr>Elementos da Comunicação</vt:lpstr>
      <vt:lpstr>Controle e comunicação</vt:lpstr>
      <vt:lpstr>Apresentação do PowerPoint</vt:lpstr>
      <vt:lpstr>“Toda forma de saber produz poder”.</vt:lpstr>
      <vt:lpstr>Apresentação do PowerPoint</vt:lpstr>
      <vt:lpstr>Mediações na Comunicação</vt:lpstr>
      <vt:lpstr>Modelo para estudo das Mediações</vt:lpstr>
      <vt:lpstr>Meio e mensagem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da Comunicação</dc:title>
  <cp:lastModifiedBy>Giselda Pereira</cp:lastModifiedBy>
  <cp:revision>6</cp:revision>
  <dcterms:modified xsi:type="dcterms:W3CDTF">2019-08-05T04:11:42Z</dcterms:modified>
</cp:coreProperties>
</file>