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3_C70FB4D1.xml" ContentType="application/vnd.ms-powerpoint.comments+xml"/>
  <Override PartName="/ppt/comments/modernComment_104_A0E28BF5.xml" ContentType="application/vnd.ms-powerpoint.comments+xml"/>
  <Override PartName="/ppt/comments/modernComment_105_44785C95.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5403592-3A20-0DB0-032B-19E2BFEAA134}" name="John Scudder" initials="JS" userId="S::jgs@juniper.net::f1189e0a-4232-4620-8495-9c5cc33ae2d8"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9F9B2-9E7C-44BC-8F73-58BE5960BE43}" v="40" dt="2025-10-22T15:38:21.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94"/>
  </p:normalViewPr>
  <p:slideViewPr>
    <p:cSldViewPr snapToGrid="0">
      <p:cViewPr varScale="1">
        <p:scale>
          <a:sx n="121" d="100"/>
          <a:sy n="121"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CRAENE Bruno INNOV/NET" userId="83eba093-735a-49aa-9d49-c81e212537f9" providerId="ADAL" clId="{5C478A3A-21A4-43B0-9797-3EAA53D341DA}"/>
    <pc:docChg chg="undo custSel addSld delSld modSld modMainMaster">
      <pc:chgData name="DECRAENE Bruno INNOV/NET" userId="83eba093-735a-49aa-9d49-c81e212537f9" providerId="ADAL" clId="{5C478A3A-21A4-43B0-9797-3EAA53D341DA}" dt="2025-09-10T16:31:30.250" v="2235" actId="20577"/>
      <pc:docMkLst>
        <pc:docMk/>
      </pc:docMkLst>
      <pc:sldChg chg="modSp new mod">
        <pc:chgData name="DECRAENE Bruno INNOV/NET" userId="83eba093-735a-49aa-9d49-c81e212537f9" providerId="ADAL" clId="{5C478A3A-21A4-43B0-9797-3EAA53D341DA}" dt="2025-09-10T16:17:32.336" v="1990" actId="20577"/>
        <pc:sldMkLst>
          <pc:docMk/>
          <pc:sldMk cId="901436966" sldId="257"/>
        </pc:sldMkLst>
        <pc:spChg chg="mod">
          <ac:chgData name="DECRAENE Bruno INNOV/NET" userId="83eba093-735a-49aa-9d49-c81e212537f9" providerId="ADAL" clId="{5C478A3A-21A4-43B0-9797-3EAA53D341DA}" dt="2025-09-10T16:16:57.578" v="1957" actId="6549"/>
          <ac:spMkLst>
            <pc:docMk/>
            <pc:sldMk cId="901436966" sldId="257"/>
            <ac:spMk id="2" creationId="{E3118B95-7F06-540F-7D6E-E5655911F845}"/>
          </ac:spMkLst>
        </pc:spChg>
        <pc:spChg chg="mod">
          <ac:chgData name="DECRAENE Bruno INNOV/NET" userId="83eba093-735a-49aa-9d49-c81e212537f9" providerId="ADAL" clId="{5C478A3A-21A4-43B0-9797-3EAA53D341DA}" dt="2025-09-10T16:17:32.336" v="1990" actId="20577"/>
          <ac:spMkLst>
            <pc:docMk/>
            <pc:sldMk cId="901436966" sldId="257"/>
            <ac:spMk id="3" creationId="{D480658F-87D2-7E3C-5481-5FBC60A2073B}"/>
          </ac:spMkLst>
        </pc:spChg>
      </pc:sldChg>
      <pc:sldChg chg="del">
        <pc:chgData name="DECRAENE Bruno INNOV/NET" userId="83eba093-735a-49aa-9d49-c81e212537f9" providerId="ADAL" clId="{5C478A3A-21A4-43B0-9797-3EAA53D341DA}" dt="2025-09-09T15:41:33.616" v="2" actId="47"/>
        <pc:sldMkLst>
          <pc:docMk/>
          <pc:sldMk cId="2858375322" sldId="257"/>
        </pc:sldMkLst>
      </pc:sldChg>
      <pc:sldChg chg="addSp delSp modSp add mod">
        <pc:chgData name="DECRAENE Bruno INNOV/NET" userId="83eba093-735a-49aa-9d49-c81e212537f9" providerId="ADAL" clId="{5C478A3A-21A4-43B0-9797-3EAA53D341DA}" dt="2025-09-10T16:21:27.047" v="2102" actId="20577"/>
        <pc:sldMkLst>
          <pc:docMk/>
          <pc:sldMk cId="1451717173" sldId="258"/>
        </pc:sldMkLst>
        <pc:spChg chg="mod">
          <ac:chgData name="DECRAENE Bruno INNOV/NET" userId="83eba093-735a-49aa-9d49-c81e212537f9" providerId="ADAL" clId="{5C478A3A-21A4-43B0-9797-3EAA53D341DA}" dt="2025-09-10T16:18:18.513" v="1998" actId="20577"/>
          <ac:spMkLst>
            <pc:docMk/>
            <pc:sldMk cId="1451717173" sldId="258"/>
            <ac:spMk id="2" creationId="{7F98BF95-7422-903D-8A02-A76FF2340E2D}"/>
          </ac:spMkLst>
        </pc:spChg>
        <pc:spChg chg="mod">
          <ac:chgData name="DECRAENE Bruno INNOV/NET" userId="83eba093-735a-49aa-9d49-c81e212537f9" providerId="ADAL" clId="{5C478A3A-21A4-43B0-9797-3EAA53D341DA}" dt="2025-09-10T16:19:21.631" v="2048" actId="20577"/>
          <ac:spMkLst>
            <pc:docMk/>
            <pc:sldMk cId="1451717173" sldId="258"/>
            <ac:spMk id="3" creationId="{85659C2E-2F34-18A7-330F-3F8715F00F8B}"/>
          </ac:spMkLst>
        </pc:spChg>
        <pc:spChg chg="add mod">
          <ac:chgData name="DECRAENE Bruno INNOV/NET" userId="83eba093-735a-49aa-9d49-c81e212537f9" providerId="ADAL" clId="{5C478A3A-21A4-43B0-9797-3EAA53D341DA}" dt="2025-09-10T16:21:27.047" v="2102" actId="20577"/>
          <ac:spMkLst>
            <pc:docMk/>
            <pc:sldMk cId="1451717173" sldId="258"/>
            <ac:spMk id="4" creationId="{A237AD92-03EF-4F9F-AF21-C6B49E769789}"/>
          </ac:spMkLst>
        </pc:spChg>
      </pc:sldChg>
      <pc:sldChg chg="addSp modSp add mod">
        <pc:chgData name="DECRAENE Bruno INNOV/NET" userId="83eba093-735a-49aa-9d49-c81e212537f9" providerId="ADAL" clId="{5C478A3A-21A4-43B0-9797-3EAA53D341DA}" dt="2025-09-10T16:27:14.223" v="2218" actId="313"/>
        <pc:sldMkLst>
          <pc:docMk/>
          <pc:sldMk cId="3339695313" sldId="259"/>
        </pc:sldMkLst>
        <pc:spChg chg="mod">
          <ac:chgData name="DECRAENE Bruno INNOV/NET" userId="83eba093-735a-49aa-9d49-c81e212537f9" providerId="ADAL" clId="{5C478A3A-21A4-43B0-9797-3EAA53D341DA}" dt="2025-09-10T16:21:38.664" v="2104" actId="20577"/>
          <ac:spMkLst>
            <pc:docMk/>
            <pc:sldMk cId="3339695313" sldId="259"/>
            <ac:spMk id="2" creationId="{297E5658-5DF9-3749-AF3B-825466E02420}"/>
          </ac:spMkLst>
        </pc:spChg>
        <pc:spChg chg="mod">
          <ac:chgData name="DECRAENE Bruno INNOV/NET" userId="83eba093-735a-49aa-9d49-c81e212537f9" providerId="ADAL" clId="{5C478A3A-21A4-43B0-9797-3EAA53D341DA}" dt="2025-09-10T16:27:14.223" v="2218" actId="313"/>
          <ac:spMkLst>
            <pc:docMk/>
            <pc:sldMk cId="3339695313" sldId="259"/>
            <ac:spMk id="3" creationId="{A652DC3C-B78E-72AA-8907-1933EB2891E8}"/>
          </ac:spMkLst>
        </pc:spChg>
      </pc:sldChg>
      <pc:sldChg chg="modSp add mod">
        <pc:chgData name="DECRAENE Bruno INNOV/NET" userId="83eba093-735a-49aa-9d49-c81e212537f9" providerId="ADAL" clId="{5C478A3A-21A4-43B0-9797-3EAA53D341DA}" dt="2025-09-10T16:30:06.115" v="2226" actId="6549"/>
        <pc:sldMkLst>
          <pc:docMk/>
          <pc:sldMk cId="2699201525" sldId="260"/>
        </pc:sldMkLst>
        <pc:spChg chg="mod">
          <ac:chgData name="DECRAENE Bruno INNOV/NET" userId="83eba093-735a-49aa-9d49-c81e212537f9" providerId="ADAL" clId="{5C478A3A-21A4-43B0-9797-3EAA53D341DA}" dt="2025-09-10T15:59:13.375" v="1150" actId="20577"/>
          <ac:spMkLst>
            <pc:docMk/>
            <pc:sldMk cId="2699201525" sldId="260"/>
            <ac:spMk id="2" creationId="{A050E33C-3FB1-86B0-45DB-9F2A76DDDEDD}"/>
          </ac:spMkLst>
        </pc:spChg>
        <pc:spChg chg="mod">
          <ac:chgData name="DECRAENE Bruno INNOV/NET" userId="83eba093-735a-49aa-9d49-c81e212537f9" providerId="ADAL" clId="{5C478A3A-21A4-43B0-9797-3EAA53D341DA}" dt="2025-09-10T16:30:06.115" v="2226" actId="6549"/>
          <ac:spMkLst>
            <pc:docMk/>
            <pc:sldMk cId="2699201525" sldId="260"/>
            <ac:spMk id="3" creationId="{98AB5BD9-DEBE-86D0-C0DC-B4F83A14D5F3}"/>
          </ac:spMkLst>
        </pc:spChg>
      </pc:sldChg>
      <pc:sldChg chg="modSp add mod">
        <pc:chgData name="DECRAENE Bruno INNOV/NET" userId="83eba093-735a-49aa-9d49-c81e212537f9" providerId="ADAL" clId="{5C478A3A-21A4-43B0-9797-3EAA53D341DA}" dt="2025-09-10T16:31:30.250" v="2235" actId="20577"/>
        <pc:sldMkLst>
          <pc:docMk/>
          <pc:sldMk cId="1148738709" sldId="261"/>
        </pc:sldMkLst>
        <pc:spChg chg="mod">
          <ac:chgData name="DECRAENE Bruno INNOV/NET" userId="83eba093-735a-49aa-9d49-c81e212537f9" providerId="ADAL" clId="{5C478A3A-21A4-43B0-9797-3EAA53D341DA}" dt="2025-09-10T16:31:30.250" v="2235" actId="20577"/>
          <ac:spMkLst>
            <pc:docMk/>
            <pc:sldMk cId="1148738709" sldId="261"/>
            <ac:spMk id="3" creationId="{647A37BA-2D5A-8FBB-E3C4-7E0715955D11}"/>
          </ac:spMkLst>
        </pc:spChg>
      </pc:sldChg>
      <pc:sldMasterChg chg="modSp mod">
        <pc:chgData name="DECRAENE Bruno INNOV/NET" userId="83eba093-735a-49aa-9d49-c81e212537f9" providerId="ADAL" clId="{5C478A3A-21A4-43B0-9797-3EAA53D341DA}" dt="2025-09-09T15:41:07.722" v="1" actId="790"/>
        <pc:sldMasterMkLst>
          <pc:docMk/>
          <pc:sldMasterMk cId="2213476482" sldId="2147483648"/>
        </pc:sldMasterMkLst>
        <pc:spChg chg="mod">
          <ac:chgData name="DECRAENE Bruno INNOV/NET" userId="83eba093-735a-49aa-9d49-c81e212537f9" providerId="ADAL" clId="{5C478A3A-21A4-43B0-9797-3EAA53D341DA}" dt="2025-09-09T15:41:05.385" v="0" actId="790"/>
          <ac:spMkLst>
            <pc:docMk/>
            <pc:sldMasterMk cId="2213476482" sldId="2147483648"/>
            <ac:spMk id="2" creationId="{D97E18C7-BA03-2F54-FD08-977E93FDCFD7}"/>
          </ac:spMkLst>
        </pc:spChg>
        <pc:spChg chg="mod">
          <ac:chgData name="DECRAENE Bruno INNOV/NET" userId="83eba093-735a-49aa-9d49-c81e212537f9" providerId="ADAL" clId="{5C478A3A-21A4-43B0-9797-3EAA53D341DA}" dt="2025-09-09T15:41:07.722" v="1" actId="790"/>
          <ac:spMkLst>
            <pc:docMk/>
            <pc:sldMasterMk cId="2213476482" sldId="2147483648"/>
            <ac:spMk id="3" creationId="{729CF037-38B1-8609-D044-135EDD557524}"/>
          </ac:spMkLst>
        </pc:spChg>
      </pc:sldMasterChg>
    </pc:docChg>
  </pc:docChgLst>
  <pc:docChgLst>
    <pc:chgData name="DECRAENE Bruno INNOV/NET" userId="83eba093-735a-49aa-9d49-c81e212537f9" providerId="ADAL" clId="{B6E9F9B2-9E7C-44BC-8F73-58BE5960BE43}"/>
    <pc:docChg chg="undo redo custSel addSld modSld">
      <pc:chgData name="DECRAENE Bruno INNOV/NET" userId="83eba093-735a-49aa-9d49-c81e212537f9" providerId="ADAL" clId="{B6E9F9B2-9E7C-44BC-8F73-58BE5960BE43}" dt="2025-10-22T15:39:57.284" v="2092" actId="20577"/>
      <pc:docMkLst>
        <pc:docMk/>
      </pc:docMkLst>
      <pc:sldChg chg="modSp mod">
        <pc:chgData name="DECRAENE Bruno INNOV/NET" userId="83eba093-735a-49aa-9d49-c81e212537f9" providerId="ADAL" clId="{B6E9F9B2-9E7C-44BC-8F73-58BE5960BE43}" dt="2025-10-06T16:42:24.936" v="1" actId="6549"/>
        <pc:sldMkLst>
          <pc:docMk/>
          <pc:sldMk cId="901436966" sldId="257"/>
        </pc:sldMkLst>
        <pc:spChg chg="mod">
          <ac:chgData name="DECRAENE Bruno INNOV/NET" userId="83eba093-735a-49aa-9d49-c81e212537f9" providerId="ADAL" clId="{B6E9F9B2-9E7C-44BC-8F73-58BE5960BE43}" dt="2025-10-06T16:42:24.936" v="1" actId="6549"/>
          <ac:spMkLst>
            <pc:docMk/>
            <pc:sldMk cId="901436966" sldId="257"/>
            <ac:spMk id="2" creationId="{E3118B95-7F06-540F-7D6E-E5655911F845}"/>
          </ac:spMkLst>
        </pc:spChg>
      </pc:sldChg>
      <pc:sldChg chg="modSp mod">
        <pc:chgData name="DECRAENE Bruno INNOV/NET" userId="83eba093-735a-49aa-9d49-c81e212537f9" providerId="ADAL" clId="{B6E9F9B2-9E7C-44BC-8F73-58BE5960BE43}" dt="2025-10-14T06:43:26.884" v="53" actId="6549"/>
        <pc:sldMkLst>
          <pc:docMk/>
          <pc:sldMk cId="3339695313" sldId="259"/>
        </pc:sldMkLst>
        <pc:spChg chg="mod">
          <ac:chgData name="DECRAENE Bruno INNOV/NET" userId="83eba093-735a-49aa-9d49-c81e212537f9" providerId="ADAL" clId="{B6E9F9B2-9E7C-44BC-8F73-58BE5960BE43}" dt="2025-10-14T06:43:26.884" v="53" actId="6549"/>
          <ac:spMkLst>
            <pc:docMk/>
            <pc:sldMk cId="3339695313" sldId="259"/>
            <ac:spMk id="3" creationId="{A652DC3C-B78E-72AA-8907-1933EB2891E8}"/>
          </ac:spMkLst>
        </pc:spChg>
      </pc:sldChg>
      <pc:sldChg chg="modSp mod">
        <pc:chgData name="DECRAENE Bruno INNOV/NET" userId="83eba093-735a-49aa-9d49-c81e212537f9" providerId="ADAL" clId="{B6E9F9B2-9E7C-44BC-8F73-58BE5960BE43}" dt="2025-10-22T14:47:49.068" v="69"/>
        <pc:sldMkLst>
          <pc:docMk/>
          <pc:sldMk cId="2699201525" sldId="260"/>
        </pc:sldMkLst>
        <pc:spChg chg="mod">
          <ac:chgData name="DECRAENE Bruno INNOV/NET" userId="83eba093-735a-49aa-9d49-c81e212537f9" providerId="ADAL" clId="{B6E9F9B2-9E7C-44BC-8F73-58BE5960BE43}" dt="2025-10-06T16:45:08.271" v="21" actId="20577"/>
          <ac:spMkLst>
            <pc:docMk/>
            <pc:sldMk cId="2699201525" sldId="260"/>
            <ac:spMk id="2" creationId="{A050E33C-3FB1-86B0-45DB-9F2A76DDDEDD}"/>
          </ac:spMkLst>
        </pc:spChg>
        <pc:spChg chg="mod">
          <ac:chgData name="DECRAENE Bruno INNOV/NET" userId="83eba093-735a-49aa-9d49-c81e212537f9" providerId="ADAL" clId="{B6E9F9B2-9E7C-44BC-8F73-58BE5960BE43}" dt="2025-10-22T14:47:49.068" v="69"/>
          <ac:spMkLst>
            <pc:docMk/>
            <pc:sldMk cId="2699201525" sldId="260"/>
            <ac:spMk id="3" creationId="{98AB5BD9-DEBE-86D0-C0DC-B4F83A14D5F3}"/>
          </ac:spMkLst>
        </pc:spChg>
      </pc:sldChg>
      <pc:sldChg chg="modSp mod">
        <pc:chgData name="DECRAENE Bruno INNOV/NET" userId="83eba093-735a-49aa-9d49-c81e212537f9" providerId="ADAL" clId="{B6E9F9B2-9E7C-44BC-8F73-58BE5960BE43}" dt="2025-10-22T14:50:03.213" v="112" actId="6549"/>
        <pc:sldMkLst>
          <pc:docMk/>
          <pc:sldMk cId="1148738709" sldId="261"/>
        </pc:sldMkLst>
        <pc:spChg chg="mod">
          <ac:chgData name="DECRAENE Bruno INNOV/NET" userId="83eba093-735a-49aa-9d49-c81e212537f9" providerId="ADAL" clId="{B6E9F9B2-9E7C-44BC-8F73-58BE5960BE43}" dt="2025-10-06T16:45:19.151" v="24" actId="20577"/>
          <ac:spMkLst>
            <pc:docMk/>
            <pc:sldMk cId="1148738709" sldId="261"/>
            <ac:spMk id="2" creationId="{CFA9C72E-890B-2724-B8A7-AA59F273D52A}"/>
          </ac:spMkLst>
        </pc:spChg>
        <pc:spChg chg="mod">
          <ac:chgData name="DECRAENE Bruno INNOV/NET" userId="83eba093-735a-49aa-9d49-c81e212537f9" providerId="ADAL" clId="{B6E9F9B2-9E7C-44BC-8F73-58BE5960BE43}" dt="2025-10-22T14:50:03.213" v="112" actId="6549"/>
          <ac:spMkLst>
            <pc:docMk/>
            <pc:sldMk cId="1148738709" sldId="261"/>
            <ac:spMk id="3" creationId="{647A37BA-2D5A-8FBB-E3C4-7E0715955D11}"/>
          </ac:spMkLst>
        </pc:spChg>
      </pc:sldChg>
      <pc:sldChg chg="addSp delSp modSp add mod">
        <pc:chgData name="DECRAENE Bruno INNOV/NET" userId="83eba093-735a-49aa-9d49-c81e212537f9" providerId="ADAL" clId="{B6E9F9B2-9E7C-44BC-8F73-58BE5960BE43}" dt="2025-10-22T15:36:53.563" v="2010" actId="20577"/>
        <pc:sldMkLst>
          <pc:docMk/>
          <pc:sldMk cId="1827005972" sldId="262"/>
        </pc:sldMkLst>
        <pc:spChg chg="mod">
          <ac:chgData name="DECRAENE Bruno INNOV/NET" userId="83eba093-735a-49aa-9d49-c81e212537f9" providerId="ADAL" clId="{B6E9F9B2-9E7C-44BC-8F73-58BE5960BE43}" dt="2025-10-22T14:53:16.210" v="174" actId="6549"/>
          <ac:spMkLst>
            <pc:docMk/>
            <pc:sldMk cId="1827005972" sldId="262"/>
            <ac:spMk id="2" creationId="{CD32768F-F385-2293-0FF7-797C50AE72D4}"/>
          </ac:spMkLst>
        </pc:spChg>
        <pc:spChg chg="del">
          <ac:chgData name="DECRAENE Bruno INNOV/NET" userId="83eba093-735a-49aa-9d49-c81e212537f9" providerId="ADAL" clId="{B6E9F9B2-9E7C-44BC-8F73-58BE5960BE43}" dt="2025-10-22T14:52:55.975" v="137" actId="478"/>
          <ac:spMkLst>
            <pc:docMk/>
            <pc:sldMk cId="1827005972" sldId="262"/>
            <ac:spMk id="3" creationId="{8ED3E0B1-542F-2488-5883-094A4ED4D99C}"/>
          </ac:spMkLst>
        </pc:spChg>
        <pc:spChg chg="add del mod">
          <ac:chgData name="DECRAENE Bruno INNOV/NET" userId="83eba093-735a-49aa-9d49-c81e212537f9" providerId="ADAL" clId="{B6E9F9B2-9E7C-44BC-8F73-58BE5960BE43}" dt="2025-10-22T14:52:58.832" v="138" actId="478"/>
          <ac:spMkLst>
            <pc:docMk/>
            <pc:sldMk cId="1827005972" sldId="262"/>
            <ac:spMk id="5" creationId="{52EBC2BA-A812-ED9F-7DC8-CCA12545368C}"/>
          </ac:spMkLst>
        </pc:spChg>
        <pc:spChg chg="add del mod">
          <ac:chgData name="DECRAENE Bruno INNOV/NET" userId="83eba093-735a-49aa-9d49-c81e212537f9" providerId="ADAL" clId="{B6E9F9B2-9E7C-44BC-8F73-58BE5960BE43}" dt="2025-10-22T14:56:47.696" v="217" actId="478"/>
          <ac:spMkLst>
            <pc:docMk/>
            <pc:sldMk cId="1827005972" sldId="262"/>
            <ac:spMk id="6" creationId="{B4627120-3D65-7DD1-DFD6-069A5A29C452}"/>
          </ac:spMkLst>
        </pc:spChg>
        <pc:spChg chg="add del mod">
          <ac:chgData name="DECRAENE Bruno INNOV/NET" userId="83eba093-735a-49aa-9d49-c81e212537f9" providerId="ADAL" clId="{B6E9F9B2-9E7C-44BC-8F73-58BE5960BE43}" dt="2025-10-22T14:56:49.703" v="218" actId="478"/>
          <ac:spMkLst>
            <pc:docMk/>
            <pc:sldMk cId="1827005972" sldId="262"/>
            <ac:spMk id="7" creationId="{177125DE-CA03-2DA9-0CB1-62FF1AAA7D45}"/>
          </ac:spMkLst>
        </pc:spChg>
        <pc:spChg chg="add del mod">
          <ac:chgData name="DECRAENE Bruno INNOV/NET" userId="83eba093-735a-49aa-9d49-c81e212537f9" providerId="ADAL" clId="{B6E9F9B2-9E7C-44BC-8F73-58BE5960BE43}" dt="2025-10-22T14:56:52.319" v="219" actId="478"/>
          <ac:spMkLst>
            <pc:docMk/>
            <pc:sldMk cId="1827005972" sldId="262"/>
            <ac:spMk id="8" creationId="{8148164C-6CB2-A660-A84E-C2E408F960CE}"/>
          </ac:spMkLst>
        </pc:spChg>
        <pc:spChg chg="add mod">
          <ac:chgData name="DECRAENE Bruno INNOV/NET" userId="83eba093-735a-49aa-9d49-c81e212537f9" providerId="ADAL" clId="{B6E9F9B2-9E7C-44BC-8F73-58BE5960BE43}" dt="2025-10-22T15:02:59.933" v="425" actId="1038"/>
          <ac:spMkLst>
            <pc:docMk/>
            <pc:sldMk cId="1827005972" sldId="262"/>
            <ac:spMk id="9" creationId="{BA0AA97C-D909-5A34-52D3-B495EF804695}"/>
          </ac:spMkLst>
        </pc:spChg>
        <pc:spChg chg="add mod">
          <ac:chgData name="DECRAENE Bruno INNOV/NET" userId="83eba093-735a-49aa-9d49-c81e212537f9" providerId="ADAL" clId="{B6E9F9B2-9E7C-44BC-8F73-58BE5960BE43}" dt="2025-10-22T15:02:59.933" v="425" actId="1038"/>
          <ac:spMkLst>
            <pc:docMk/>
            <pc:sldMk cId="1827005972" sldId="262"/>
            <ac:spMk id="10" creationId="{400448FD-2B82-ACDD-E64A-409D7A050C41}"/>
          </ac:spMkLst>
        </pc:spChg>
        <pc:spChg chg="add mod">
          <ac:chgData name="DECRAENE Bruno INNOV/NET" userId="83eba093-735a-49aa-9d49-c81e212537f9" providerId="ADAL" clId="{B6E9F9B2-9E7C-44BC-8F73-58BE5960BE43}" dt="2025-10-22T15:02:59.933" v="425" actId="1038"/>
          <ac:spMkLst>
            <pc:docMk/>
            <pc:sldMk cId="1827005972" sldId="262"/>
            <ac:spMk id="11" creationId="{ECDC3C96-2D6B-FABE-C114-9CCA90577B4F}"/>
          </ac:spMkLst>
        </pc:spChg>
        <pc:spChg chg="add mod">
          <ac:chgData name="DECRAENE Bruno INNOV/NET" userId="83eba093-735a-49aa-9d49-c81e212537f9" providerId="ADAL" clId="{B6E9F9B2-9E7C-44BC-8F73-58BE5960BE43}" dt="2025-10-22T15:02:59.933" v="425" actId="1038"/>
          <ac:spMkLst>
            <pc:docMk/>
            <pc:sldMk cId="1827005972" sldId="262"/>
            <ac:spMk id="12" creationId="{4D5C4B7C-3475-85A8-A924-946A3680E84C}"/>
          </ac:spMkLst>
        </pc:spChg>
        <pc:spChg chg="add mod">
          <ac:chgData name="DECRAENE Bruno INNOV/NET" userId="83eba093-735a-49aa-9d49-c81e212537f9" providerId="ADAL" clId="{B6E9F9B2-9E7C-44BC-8F73-58BE5960BE43}" dt="2025-10-22T15:02:59.933" v="425" actId="1038"/>
          <ac:spMkLst>
            <pc:docMk/>
            <pc:sldMk cId="1827005972" sldId="262"/>
            <ac:spMk id="13" creationId="{D1317E5B-4690-2762-4496-CBC70419E3DB}"/>
          </ac:spMkLst>
        </pc:spChg>
        <pc:spChg chg="add mod">
          <ac:chgData name="DECRAENE Bruno INNOV/NET" userId="83eba093-735a-49aa-9d49-c81e212537f9" providerId="ADAL" clId="{B6E9F9B2-9E7C-44BC-8F73-58BE5960BE43}" dt="2025-10-22T15:02:59.933" v="425" actId="1038"/>
          <ac:spMkLst>
            <pc:docMk/>
            <pc:sldMk cId="1827005972" sldId="262"/>
            <ac:spMk id="14" creationId="{0371A5FE-6774-013F-6639-474C57F26ECD}"/>
          </ac:spMkLst>
        </pc:spChg>
        <pc:spChg chg="add mod">
          <ac:chgData name="DECRAENE Bruno INNOV/NET" userId="83eba093-735a-49aa-9d49-c81e212537f9" providerId="ADAL" clId="{B6E9F9B2-9E7C-44BC-8F73-58BE5960BE43}" dt="2025-10-22T15:02:59.933" v="425" actId="1038"/>
          <ac:spMkLst>
            <pc:docMk/>
            <pc:sldMk cId="1827005972" sldId="262"/>
            <ac:spMk id="15" creationId="{5AF4DC72-C2E8-0A37-92A5-53A9CC343293}"/>
          </ac:spMkLst>
        </pc:spChg>
        <pc:spChg chg="add mod">
          <ac:chgData name="DECRAENE Bruno INNOV/NET" userId="83eba093-735a-49aa-9d49-c81e212537f9" providerId="ADAL" clId="{B6E9F9B2-9E7C-44BC-8F73-58BE5960BE43}" dt="2025-10-22T15:36:53.563" v="2010" actId="20577"/>
          <ac:spMkLst>
            <pc:docMk/>
            <pc:sldMk cId="1827005972" sldId="262"/>
            <ac:spMk id="45" creationId="{98F34AC1-4B48-30CB-D761-8B8E3E7688B3}"/>
          </ac:spMkLst>
        </pc:spChg>
        <pc:spChg chg="add mod">
          <ac:chgData name="DECRAENE Bruno INNOV/NET" userId="83eba093-735a-49aa-9d49-c81e212537f9" providerId="ADAL" clId="{B6E9F9B2-9E7C-44BC-8F73-58BE5960BE43}" dt="2025-10-22T15:08:39.800" v="663" actId="20577"/>
          <ac:spMkLst>
            <pc:docMk/>
            <pc:sldMk cId="1827005972" sldId="262"/>
            <ac:spMk id="46" creationId="{0DF44B5B-614E-EF3B-65C6-8169927C7753}"/>
          </ac:spMkLst>
        </pc:spChg>
        <pc:cxnChg chg="add mod">
          <ac:chgData name="DECRAENE Bruno INNOV/NET" userId="83eba093-735a-49aa-9d49-c81e212537f9" providerId="ADAL" clId="{B6E9F9B2-9E7C-44BC-8F73-58BE5960BE43}" dt="2025-10-22T14:59:57.879" v="257" actId="692"/>
          <ac:cxnSpMkLst>
            <pc:docMk/>
            <pc:sldMk cId="1827005972" sldId="262"/>
            <ac:cxnSpMk id="17" creationId="{CD3B6636-4A24-CFFF-CBA5-7A5FA5C395D9}"/>
          </ac:cxnSpMkLst>
        </pc:cxnChg>
        <pc:cxnChg chg="add mod">
          <ac:chgData name="DECRAENE Bruno INNOV/NET" userId="83eba093-735a-49aa-9d49-c81e212537f9" providerId="ADAL" clId="{B6E9F9B2-9E7C-44BC-8F73-58BE5960BE43}" dt="2025-10-22T15:02:59.933" v="425" actId="1038"/>
          <ac:cxnSpMkLst>
            <pc:docMk/>
            <pc:sldMk cId="1827005972" sldId="262"/>
            <ac:cxnSpMk id="18" creationId="{080C3EF7-E26E-143C-0E77-3991F1B9011E}"/>
          </ac:cxnSpMkLst>
        </pc:cxnChg>
        <pc:cxnChg chg="add mod">
          <ac:chgData name="DECRAENE Bruno INNOV/NET" userId="83eba093-735a-49aa-9d49-c81e212537f9" providerId="ADAL" clId="{B6E9F9B2-9E7C-44BC-8F73-58BE5960BE43}" dt="2025-10-22T15:02:59.933" v="425" actId="1038"/>
          <ac:cxnSpMkLst>
            <pc:docMk/>
            <pc:sldMk cId="1827005972" sldId="262"/>
            <ac:cxnSpMk id="21" creationId="{77A0BE51-04D0-834C-BDF7-B3EE4D1599AE}"/>
          </ac:cxnSpMkLst>
        </pc:cxnChg>
        <pc:cxnChg chg="add mod">
          <ac:chgData name="DECRAENE Bruno INNOV/NET" userId="83eba093-735a-49aa-9d49-c81e212537f9" providerId="ADAL" clId="{B6E9F9B2-9E7C-44BC-8F73-58BE5960BE43}" dt="2025-10-22T15:00:26.435" v="266" actId="14100"/>
          <ac:cxnSpMkLst>
            <pc:docMk/>
            <pc:sldMk cId="1827005972" sldId="262"/>
            <ac:cxnSpMk id="24" creationId="{7F665E84-482C-9490-B7A0-B08C33C1CC77}"/>
          </ac:cxnSpMkLst>
        </pc:cxnChg>
        <pc:cxnChg chg="add mod">
          <ac:chgData name="DECRAENE Bruno INNOV/NET" userId="83eba093-735a-49aa-9d49-c81e212537f9" providerId="ADAL" clId="{B6E9F9B2-9E7C-44BC-8F73-58BE5960BE43}" dt="2025-10-22T15:00:35.162" v="269" actId="14100"/>
          <ac:cxnSpMkLst>
            <pc:docMk/>
            <pc:sldMk cId="1827005972" sldId="262"/>
            <ac:cxnSpMk id="27" creationId="{928DFEC5-B75E-D822-7632-6B802375CC46}"/>
          </ac:cxnSpMkLst>
        </pc:cxnChg>
        <pc:cxnChg chg="add mod">
          <ac:chgData name="DECRAENE Bruno INNOV/NET" userId="83eba093-735a-49aa-9d49-c81e212537f9" providerId="ADAL" clId="{B6E9F9B2-9E7C-44BC-8F73-58BE5960BE43}" dt="2025-10-22T15:02:59.933" v="425" actId="1038"/>
          <ac:cxnSpMkLst>
            <pc:docMk/>
            <pc:sldMk cId="1827005972" sldId="262"/>
            <ac:cxnSpMk id="30" creationId="{10656989-DE11-8807-6474-1DB31E93F441}"/>
          </ac:cxnSpMkLst>
        </pc:cxnChg>
        <pc:cxnChg chg="add mod">
          <ac:chgData name="DECRAENE Bruno INNOV/NET" userId="83eba093-735a-49aa-9d49-c81e212537f9" providerId="ADAL" clId="{B6E9F9B2-9E7C-44BC-8F73-58BE5960BE43}" dt="2025-10-22T15:00:53.570" v="275" actId="14100"/>
          <ac:cxnSpMkLst>
            <pc:docMk/>
            <pc:sldMk cId="1827005972" sldId="262"/>
            <ac:cxnSpMk id="33" creationId="{D91DB0F0-755B-3B70-B936-CBFFAA7396B5}"/>
          </ac:cxnSpMkLst>
        </pc:cxnChg>
        <pc:cxnChg chg="add mod">
          <ac:chgData name="DECRAENE Bruno INNOV/NET" userId="83eba093-735a-49aa-9d49-c81e212537f9" providerId="ADAL" clId="{B6E9F9B2-9E7C-44BC-8F73-58BE5960BE43}" dt="2025-10-22T15:01:04.968" v="278" actId="14100"/>
          <ac:cxnSpMkLst>
            <pc:docMk/>
            <pc:sldMk cId="1827005972" sldId="262"/>
            <ac:cxnSpMk id="36" creationId="{49F56E89-59AC-C27C-5D45-E2263B1A1388}"/>
          </ac:cxnSpMkLst>
        </pc:cxnChg>
        <pc:cxnChg chg="add mod">
          <ac:chgData name="DECRAENE Bruno INNOV/NET" userId="83eba093-735a-49aa-9d49-c81e212537f9" providerId="ADAL" clId="{B6E9F9B2-9E7C-44BC-8F73-58BE5960BE43}" dt="2025-10-22T15:01:14.721" v="281" actId="14100"/>
          <ac:cxnSpMkLst>
            <pc:docMk/>
            <pc:sldMk cId="1827005972" sldId="262"/>
            <ac:cxnSpMk id="39" creationId="{C0627AC3-09FD-7A69-D4EA-40814DC53BA8}"/>
          </ac:cxnSpMkLst>
        </pc:cxnChg>
        <pc:cxnChg chg="add mod">
          <ac:chgData name="DECRAENE Bruno INNOV/NET" userId="83eba093-735a-49aa-9d49-c81e212537f9" providerId="ADAL" clId="{B6E9F9B2-9E7C-44BC-8F73-58BE5960BE43}" dt="2025-10-22T15:01:23.372" v="284" actId="14100"/>
          <ac:cxnSpMkLst>
            <pc:docMk/>
            <pc:sldMk cId="1827005972" sldId="262"/>
            <ac:cxnSpMk id="42" creationId="{9226B726-85C2-0734-B074-A192EDCA5170}"/>
          </ac:cxnSpMkLst>
        </pc:cxnChg>
      </pc:sldChg>
      <pc:sldChg chg="modSp add mod">
        <pc:chgData name="DECRAENE Bruno INNOV/NET" userId="83eba093-735a-49aa-9d49-c81e212537f9" providerId="ADAL" clId="{B6E9F9B2-9E7C-44BC-8F73-58BE5960BE43}" dt="2025-10-22T15:28:17.612" v="1512"/>
        <pc:sldMkLst>
          <pc:docMk/>
          <pc:sldMk cId="450316255" sldId="263"/>
        </pc:sldMkLst>
        <pc:spChg chg="mod">
          <ac:chgData name="DECRAENE Bruno INNOV/NET" userId="83eba093-735a-49aa-9d49-c81e212537f9" providerId="ADAL" clId="{B6E9F9B2-9E7C-44BC-8F73-58BE5960BE43}" dt="2025-10-22T15:15:27.178" v="1003" actId="20577"/>
          <ac:spMkLst>
            <pc:docMk/>
            <pc:sldMk cId="450316255" sldId="263"/>
            <ac:spMk id="2" creationId="{9B75E235-4CA3-CFE9-DBDA-6A24102302F4}"/>
          </ac:spMkLst>
        </pc:spChg>
        <pc:spChg chg="mod">
          <ac:chgData name="DECRAENE Bruno INNOV/NET" userId="83eba093-735a-49aa-9d49-c81e212537f9" providerId="ADAL" clId="{B6E9F9B2-9E7C-44BC-8F73-58BE5960BE43}" dt="2025-10-22T15:28:17.612" v="1512"/>
          <ac:spMkLst>
            <pc:docMk/>
            <pc:sldMk cId="450316255" sldId="263"/>
            <ac:spMk id="45" creationId="{76F88527-6B53-BF58-5D4E-1B9421B63283}"/>
          </ac:spMkLst>
        </pc:spChg>
        <pc:cxnChg chg="mod">
          <ac:chgData name="DECRAENE Bruno INNOV/NET" userId="83eba093-735a-49aa-9d49-c81e212537f9" providerId="ADAL" clId="{B6E9F9B2-9E7C-44BC-8F73-58BE5960BE43}" dt="2025-10-22T15:14:05.286" v="859" actId="692"/>
          <ac:cxnSpMkLst>
            <pc:docMk/>
            <pc:sldMk cId="450316255" sldId="263"/>
            <ac:cxnSpMk id="27" creationId="{3392E632-C554-718B-ED5B-D793BCECB4A2}"/>
          </ac:cxnSpMkLst>
        </pc:cxnChg>
        <pc:cxnChg chg="mod">
          <ac:chgData name="DECRAENE Bruno INNOV/NET" userId="83eba093-735a-49aa-9d49-c81e212537f9" providerId="ADAL" clId="{B6E9F9B2-9E7C-44BC-8F73-58BE5960BE43}" dt="2025-10-22T15:14:10.503" v="861" actId="692"/>
          <ac:cxnSpMkLst>
            <pc:docMk/>
            <pc:sldMk cId="450316255" sldId="263"/>
            <ac:cxnSpMk id="30" creationId="{E46F2123-0BE4-BC89-6FE4-460D6187B336}"/>
          </ac:cxnSpMkLst>
        </pc:cxnChg>
        <pc:cxnChg chg="mod">
          <ac:chgData name="DECRAENE Bruno INNOV/NET" userId="83eba093-735a-49aa-9d49-c81e212537f9" providerId="ADAL" clId="{B6E9F9B2-9E7C-44BC-8F73-58BE5960BE43}" dt="2025-10-22T15:14:11.375" v="862" actId="692"/>
          <ac:cxnSpMkLst>
            <pc:docMk/>
            <pc:sldMk cId="450316255" sldId="263"/>
            <ac:cxnSpMk id="33" creationId="{37A314D4-658B-4B3C-85FC-2209E4249B64}"/>
          </ac:cxnSpMkLst>
        </pc:cxnChg>
        <pc:cxnChg chg="mod">
          <ac:chgData name="DECRAENE Bruno INNOV/NET" userId="83eba093-735a-49aa-9d49-c81e212537f9" providerId="ADAL" clId="{B6E9F9B2-9E7C-44BC-8F73-58BE5960BE43}" dt="2025-10-22T15:14:09.199" v="860" actId="692"/>
          <ac:cxnSpMkLst>
            <pc:docMk/>
            <pc:sldMk cId="450316255" sldId="263"/>
            <ac:cxnSpMk id="36" creationId="{DD45AF8B-8F71-C7E4-C2C8-5D3258659E85}"/>
          </ac:cxnSpMkLst>
        </pc:cxnChg>
        <pc:cxnChg chg="mod">
          <ac:chgData name="DECRAENE Bruno INNOV/NET" userId="83eba093-735a-49aa-9d49-c81e212537f9" providerId="ADAL" clId="{B6E9F9B2-9E7C-44BC-8F73-58BE5960BE43}" dt="2025-10-22T15:14:12.936" v="863" actId="692"/>
          <ac:cxnSpMkLst>
            <pc:docMk/>
            <pc:sldMk cId="450316255" sldId="263"/>
            <ac:cxnSpMk id="39" creationId="{D625BBDE-1B78-ACA9-67DE-D4F81A322A9C}"/>
          </ac:cxnSpMkLst>
        </pc:cxnChg>
        <pc:cxnChg chg="mod">
          <ac:chgData name="DECRAENE Bruno INNOV/NET" userId="83eba093-735a-49aa-9d49-c81e212537f9" providerId="ADAL" clId="{B6E9F9B2-9E7C-44BC-8F73-58BE5960BE43}" dt="2025-10-22T15:14:14.072" v="864" actId="692"/>
          <ac:cxnSpMkLst>
            <pc:docMk/>
            <pc:sldMk cId="450316255" sldId="263"/>
            <ac:cxnSpMk id="42" creationId="{28DFB30E-C79D-EDB1-6322-7EC3FD3B6613}"/>
          </ac:cxnSpMkLst>
        </pc:cxnChg>
      </pc:sldChg>
      <pc:sldChg chg="addSp delSp modSp add mod">
        <pc:chgData name="DECRAENE Bruno INNOV/NET" userId="83eba093-735a-49aa-9d49-c81e212537f9" providerId="ADAL" clId="{B6E9F9B2-9E7C-44BC-8F73-58BE5960BE43}" dt="2025-10-22T15:39:57.284" v="2092" actId="20577"/>
        <pc:sldMkLst>
          <pc:docMk/>
          <pc:sldMk cId="2430343263" sldId="264"/>
        </pc:sldMkLst>
        <pc:spChg chg="mod">
          <ac:chgData name="DECRAENE Bruno INNOV/NET" userId="83eba093-735a-49aa-9d49-c81e212537f9" providerId="ADAL" clId="{B6E9F9B2-9E7C-44BC-8F73-58BE5960BE43}" dt="2025-10-22T15:24:06.555" v="1380" actId="20577"/>
          <ac:spMkLst>
            <pc:docMk/>
            <pc:sldMk cId="2430343263" sldId="264"/>
            <ac:spMk id="2" creationId="{7052A0F8-9FA8-32E1-2E35-26CA1FB1B36C}"/>
          </ac:spMkLst>
        </pc:spChg>
        <pc:spChg chg="add mod">
          <ac:chgData name="DECRAENE Bruno INNOV/NET" userId="83eba093-735a-49aa-9d49-c81e212537f9" providerId="ADAL" clId="{B6E9F9B2-9E7C-44BC-8F73-58BE5960BE43}" dt="2025-10-22T15:39:57.284" v="2092" actId="20577"/>
          <ac:spMkLst>
            <pc:docMk/>
            <pc:sldMk cId="2430343263" sldId="264"/>
            <ac:spMk id="3" creationId="{87145E7E-3695-F815-D12C-F111FED9BCDF}"/>
          </ac:spMkLst>
        </pc:spChg>
        <pc:spChg chg="mod">
          <ac:chgData name="DECRAENE Bruno INNOV/NET" userId="83eba093-735a-49aa-9d49-c81e212537f9" providerId="ADAL" clId="{B6E9F9B2-9E7C-44BC-8F73-58BE5960BE43}" dt="2025-10-22T15:38:15.849" v="2055" actId="1038"/>
          <ac:spMkLst>
            <pc:docMk/>
            <pc:sldMk cId="2430343263" sldId="264"/>
            <ac:spMk id="9" creationId="{CDF4FC11-3D18-C5AC-243C-D5E792D16BD2}"/>
          </ac:spMkLst>
        </pc:spChg>
        <pc:spChg chg="mod">
          <ac:chgData name="DECRAENE Bruno INNOV/NET" userId="83eba093-735a-49aa-9d49-c81e212537f9" providerId="ADAL" clId="{B6E9F9B2-9E7C-44BC-8F73-58BE5960BE43}" dt="2025-10-22T15:38:15.849" v="2055" actId="1038"/>
          <ac:spMkLst>
            <pc:docMk/>
            <pc:sldMk cId="2430343263" sldId="264"/>
            <ac:spMk id="10" creationId="{70E57B0A-FED1-7546-218F-1C660857A23C}"/>
          </ac:spMkLst>
        </pc:spChg>
        <pc:spChg chg="mod">
          <ac:chgData name="DECRAENE Bruno INNOV/NET" userId="83eba093-735a-49aa-9d49-c81e212537f9" providerId="ADAL" clId="{B6E9F9B2-9E7C-44BC-8F73-58BE5960BE43}" dt="2025-10-22T15:38:15.849" v="2055" actId="1038"/>
          <ac:spMkLst>
            <pc:docMk/>
            <pc:sldMk cId="2430343263" sldId="264"/>
            <ac:spMk id="11" creationId="{BC00D6A1-EF81-FEDA-7A15-7E26F76F78B4}"/>
          </ac:spMkLst>
        </pc:spChg>
        <pc:spChg chg="mod">
          <ac:chgData name="DECRAENE Bruno INNOV/NET" userId="83eba093-735a-49aa-9d49-c81e212537f9" providerId="ADAL" clId="{B6E9F9B2-9E7C-44BC-8F73-58BE5960BE43}" dt="2025-10-22T15:38:15.849" v="2055" actId="1038"/>
          <ac:spMkLst>
            <pc:docMk/>
            <pc:sldMk cId="2430343263" sldId="264"/>
            <ac:spMk id="12" creationId="{08A4D450-8D1E-02F1-1275-94D04F060AA5}"/>
          </ac:spMkLst>
        </pc:spChg>
        <pc:spChg chg="mod">
          <ac:chgData name="DECRAENE Bruno INNOV/NET" userId="83eba093-735a-49aa-9d49-c81e212537f9" providerId="ADAL" clId="{B6E9F9B2-9E7C-44BC-8F73-58BE5960BE43}" dt="2025-10-22T15:38:15.849" v="2055" actId="1038"/>
          <ac:spMkLst>
            <pc:docMk/>
            <pc:sldMk cId="2430343263" sldId="264"/>
            <ac:spMk id="13" creationId="{2CA30DCC-544B-FA87-6CD9-5BD4B3557BD1}"/>
          </ac:spMkLst>
        </pc:spChg>
        <pc:spChg chg="mod">
          <ac:chgData name="DECRAENE Bruno INNOV/NET" userId="83eba093-735a-49aa-9d49-c81e212537f9" providerId="ADAL" clId="{B6E9F9B2-9E7C-44BC-8F73-58BE5960BE43}" dt="2025-10-22T15:38:15.849" v="2055" actId="1038"/>
          <ac:spMkLst>
            <pc:docMk/>
            <pc:sldMk cId="2430343263" sldId="264"/>
            <ac:spMk id="14" creationId="{5FC6B680-83B4-3E21-ADF5-665D8DFEF81B}"/>
          </ac:spMkLst>
        </pc:spChg>
        <pc:spChg chg="mod">
          <ac:chgData name="DECRAENE Bruno INNOV/NET" userId="83eba093-735a-49aa-9d49-c81e212537f9" providerId="ADAL" clId="{B6E9F9B2-9E7C-44BC-8F73-58BE5960BE43}" dt="2025-10-22T15:38:15.849" v="2055" actId="1038"/>
          <ac:spMkLst>
            <pc:docMk/>
            <pc:sldMk cId="2430343263" sldId="264"/>
            <ac:spMk id="15" creationId="{BBEF79A9-8EBF-A6F6-942F-06BD220BD77A}"/>
          </ac:spMkLst>
        </pc:spChg>
        <pc:spChg chg="mod">
          <ac:chgData name="DECRAENE Bruno INNOV/NET" userId="83eba093-735a-49aa-9d49-c81e212537f9" providerId="ADAL" clId="{B6E9F9B2-9E7C-44BC-8F73-58BE5960BE43}" dt="2025-10-22T15:39:04.586" v="2075" actId="692"/>
          <ac:spMkLst>
            <pc:docMk/>
            <pc:sldMk cId="2430343263" sldId="264"/>
            <ac:spMk id="45" creationId="{102A6969-DFDE-E753-ABA2-0D7FB75D3594}"/>
          </ac:spMkLst>
        </pc:spChg>
        <pc:spChg chg="del">
          <ac:chgData name="DECRAENE Bruno INNOV/NET" userId="83eba093-735a-49aa-9d49-c81e212537f9" providerId="ADAL" clId="{B6E9F9B2-9E7C-44BC-8F73-58BE5960BE43}" dt="2025-10-22T15:39:17.918" v="2077" actId="478"/>
          <ac:spMkLst>
            <pc:docMk/>
            <pc:sldMk cId="2430343263" sldId="264"/>
            <ac:spMk id="46" creationId="{2604925D-4B29-3C77-1ED4-084D30EBF73E}"/>
          </ac:spMkLst>
        </pc:spChg>
        <pc:cxnChg chg="mod">
          <ac:chgData name="DECRAENE Bruno INNOV/NET" userId="83eba093-735a-49aa-9d49-c81e212537f9" providerId="ADAL" clId="{B6E9F9B2-9E7C-44BC-8F73-58BE5960BE43}" dt="2025-10-22T15:38:15.849" v="2055" actId="1038"/>
          <ac:cxnSpMkLst>
            <pc:docMk/>
            <pc:sldMk cId="2430343263" sldId="264"/>
            <ac:cxnSpMk id="27" creationId="{4F034C7C-18F6-EAEA-08EF-4ED046DEBFCD}"/>
          </ac:cxnSpMkLst>
        </pc:cxnChg>
        <pc:cxnChg chg="mod">
          <ac:chgData name="DECRAENE Bruno INNOV/NET" userId="83eba093-735a-49aa-9d49-c81e212537f9" providerId="ADAL" clId="{B6E9F9B2-9E7C-44BC-8F73-58BE5960BE43}" dt="2025-10-22T15:30:44.668" v="1707" actId="692"/>
          <ac:cxnSpMkLst>
            <pc:docMk/>
            <pc:sldMk cId="2430343263" sldId="264"/>
            <ac:cxnSpMk id="30" creationId="{86249817-9494-B68C-0FF7-CA5E3CE3A198}"/>
          </ac:cxnSpMkLst>
        </pc:cxnChg>
        <pc:cxnChg chg="mod">
          <ac:chgData name="DECRAENE Bruno INNOV/NET" userId="83eba093-735a-49aa-9d49-c81e212537f9" providerId="ADAL" clId="{B6E9F9B2-9E7C-44BC-8F73-58BE5960BE43}" dt="2025-10-22T15:38:15.849" v="2055" actId="1038"/>
          <ac:cxnSpMkLst>
            <pc:docMk/>
            <pc:sldMk cId="2430343263" sldId="264"/>
            <ac:cxnSpMk id="33" creationId="{BDE7014A-EBFA-0A8F-FE20-007293FDF411}"/>
          </ac:cxnSpMkLst>
        </pc:cxnChg>
        <pc:cxnChg chg="mod">
          <ac:chgData name="DECRAENE Bruno INNOV/NET" userId="83eba093-735a-49aa-9d49-c81e212537f9" providerId="ADAL" clId="{B6E9F9B2-9E7C-44BC-8F73-58BE5960BE43}" dt="2025-10-22T15:30:43.508" v="1706" actId="692"/>
          <ac:cxnSpMkLst>
            <pc:docMk/>
            <pc:sldMk cId="2430343263" sldId="264"/>
            <ac:cxnSpMk id="36" creationId="{894DD8B5-24BB-986B-3DCD-86C32CDA9E7F}"/>
          </ac:cxnSpMkLst>
        </pc:cxnChg>
        <pc:cxnChg chg="mod">
          <ac:chgData name="DECRAENE Bruno INNOV/NET" userId="83eba093-735a-49aa-9d49-c81e212537f9" providerId="ADAL" clId="{B6E9F9B2-9E7C-44BC-8F73-58BE5960BE43}" dt="2025-10-22T15:30:41.955" v="1705" actId="692"/>
          <ac:cxnSpMkLst>
            <pc:docMk/>
            <pc:sldMk cId="2430343263" sldId="264"/>
            <ac:cxnSpMk id="39" creationId="{C30B6055-BE3A-BAD0-941E-6DE58019618D}"/>
          </ac:cxnSpMkLst>
        </pc:cxnChg>
        <pc:cxnChg chg="mod">
          <ac:chgData name="DECRAENE Bruno INNOV/NET" userId="83eba093-735a-49aa-9d49-c81e212537f9" providerId="ADAL" clId="{B6E9F9B2-9E7C-44BC-8F73-58BE5960BE43}" dt="2025-10-22T15:38:15.849" v="2055" actId="1038"/>
          <ac:cxnSpMkLst>
            <pc:docMk/>
            <pc:sldMk cId="2430343263" sldId="264"/>
            <ac:cxnSpMk id="42" creationId="{C9BA3D2A-9218-A326-9869-324841DFABB0}"/>
          </ac:cxnSpMkLst>
        </pc:cxnChg>
      </pc:sldChg>
    </pc:docChg>
  </pc:docChgLst>
</pc:chgInfo>
</file>

<file path=ppt/comments/modernComment_103_C70FB4D1.xml><?xml version="1.0" encoding="utf-8"?>
<p188:cmLst xmlns:a="http://schemas.openxmlformats.org/drawingml/2006/main" xmlns:r="http://schemas.openxmlformats.org/officeDocument/2006/relationships" xmlns:p188="http://schemas.microsoft.com/office/powerpoint/2018/8/main">
  <p188:cm id="{648173CC-0701-BA47-8D07-2547098490FC}" authorId="{55403592-3A20-0DB0-032B-19E2BFEAA134}" created="2025-10-23T14:05:02.408">
    <pc:sldMkLst xmlns:pc="http://schemas.microsoft.com/office/powerpoint/2013/main/command">
      <pc:docMk/>
      <pc:sldMk cId="3339695313" sldId="259"/>
    </pc:sldMkLst>
    <p188:txBody>
      <a:bodyPr/>
      <a:lstStyle/>
      <a:p>
        <a:r>
          <a:rPr lang="en-US"/>
          <a:t>I guess this means that probably the new session will just reset again? I.e. it's not likely to be recoverable without human intervention?
If so perhaps something like "BGP session reset (high network impact, requiring urgent human intervention)</a:t>
        </a:r>
      </a:p>
    </p188:txBody>
  </p188:cm>
</p188:cmLst>
</file>

<file path=ppt/comments/modernComment_104_A0E28BF5.xml><?xml version="1.0" encoding="utf-8"?>
<p188:cmLst xmlns:a="http://schemas.openxmlformats.org/drawingml/2006/main" xmlns:r="http://schemas.openxmlformats.org/officeDocument/2006/relationships" xmlns:p188="http://schemas.microsoft.com/office/powerpoint/2018/8/main">
  <p188:cm id="{B7E0A57D-21CC-4643-91AB-7A1FDA628873}" authorId="{55403592-3A20-0DB0-032B-19E2BFEAA134}" created="2025-10-23T14:07:46.826">
    <ac:txMkLst xmlns:ac="http://schemas.microsoft.com/office/drawing/2013/main/command">
      <pc:docMk xmlns:pc="http://schemas.microsoft.com/office/powerpoint/2013/main/command"/>
      <pc:sldMk xmlns:pc="http://schemas.microsoft.com/office/powerpoint/2013/main/command" cId="2699201525" sldId="260"/>
      <ac:spMk id="3" creationId="{98AB5BD9-DEBE-86D0-C0DC-B4F83A14D5F3}"/>
      <ac:txMk cp="251" len="18">
        <ac:context len="326" hash="868246073"/>
      </ac:txMk>
    </ac:txMkLst>
    <p188:pos x="8332694" y="2598457"/>
    <p188:txBody>
      <a:bodyPr/>
      <a:lstStyle/>
      <a:p>
        <a:r>
          <a:rPr lang="en-US"/>
          <a:t>I suggest cutting those words.</a:t>
        </a:r>
      </a:p>
    </p188:txBody>
  </p188:cm>
</p188:cmLst>
</file>

<file path=ppt/comments/modernComment_105_44785C95.xml><?xml version="1.0" encoding="utf-8"?>
<p188:cmLst xmlns:a="http://schemas.openxmlformats.org/drawingml/2006/main" xmlns:r="http://schemas.openxmlformats.org/officeDocument/2006/relationships" xmlns:p188="http://schemas.microsoft.com/office/powerpoint/2018/8/main">
  <p188:cm id="{C868B519-B02B-CB4B-8FD9-5C1D0E7B273C}" authorId="{55403592-3A20-0DB0-032B-19E2BFEAA134}" created="2025-10-23T14:10:37.470">
    <ac:txMkLst xmlns:ac="http://schemas.microsoft.com/office/drawing/2013/main/command">
      <pc:docMk xmlns:pc="http://schemas.microsoft.com/office/powerpoint/2013/main/command"/>
      <pc:sldMk xmlns:pc="http://schemas.microsoft.com/office/powerpoint/2013/main/command" cId="1148738709" sldId="261"/>
      <ac:spMk id="3" creationId="{647A37BA-2D5A-8FBB-E3C4-7E0715955D11}"/>
      <ac:txMk cp="194" len="64">
        <ac:context len="337" hash="1955730855"/>
      </ac:txMk>
    </ac:txMkLst>
    <p188:pos x="9058835" y="1979893"/>
    <p188:txBody>
      <a:bodyPr/>
      <a:lstStyle/>
      <a:p>
        <a:r>
          <a:rPr lang="en-US"/>
          <a:t>"Complexity" covers time and space complexity I suppose but maybe it's worth calling out both separately? I think Jeff raised the concern that for updates that are already getting packed close to the 4kB limit, adding more stuff is worrying. (I don't know of many such updates but it could happen. Inevitably it WILL happen, I just hope we have 64kB update support everywhere before then.)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3A3F2F-16EF-5743-9823-704C3351FBC7}" type="datetimeFigureOut">
              <a:rPr lang="en-US" smtClean="0"/>
              <a:t>10/23/25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28B67-6587-8446-925A-F89115EBD76E}" type="slidenum">
              <a:rPr lang="en-US" smtClean="0"/>
              <a:t>‹#›</a:t>
            </a:fld>
            <a:endParaRPr lang="en-US"/>
          </a:p>
        </p:txBody>
      </p:sp>
    </p:spTree>
    <p:extLst>
      <p:ext uri="{BB962C8B-B14F-4D97-AF65-F5344CB8AC3E}">
        <p14:creationId xmlns:p14="http://schemas.microsoft.com/office/powerpoint/2010/main" val="1975060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B28B67-6587-8446-925A-F89115EBD76E}" type="slidenum">
              <a:rPr lang="en-US" smtClean="0"/>
              <a:t>4</a:t>
            </a:fld>
            <a:endParaRPr lang="en-US"/>
          </a:p>
        </p:txBody>
      </p:sp>
    </p:spTree>
    <p:extLst>
      <p:ext uri="{BB962C8B-B14F-4D97-AF65-F5344CB8AC3E}">
        <p14:creationId xmlns:p14="http://schemas.microsoft.com/office/powerpoint/2010/main" val="422405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F007A9-B2FE-E8DB-B514-82791703ED8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357EE2E-F8A7-CE87-C2D1-7F34A9451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2BA48B9-49AC-5064-6D93-119FD8F63595}"/>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3CD66A8E-344D-40E4-B118-E839DD1D2E8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DE85F6D-3115-E54F-C649-6ED8EFDD6AD6}"/>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488433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E282A8-4AAD-7211-7582-49F1559BE705}"/>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063B4E1-4EBC-50AE-AD24-AD99A0D33DC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A1AEDD7-AFCD-96A0-D749-E5E9831E58E2}"/>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F34B1C6F-0253-8EC5-6F38-505CD1A3A0E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41764A2-4A93-E1EF-6CE8-ED1F07FBA684}"/>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2965147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C19FB706-A468-28C5-033A-D2CC363BB0FC}"/>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D5556F8D-1648-049E-D957-A671842D241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579D3F-FBB3-CA17-BF51-E8E719C6DDA1}"/>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D23C3BA1-627C-E2BA-51B9-A627D03783A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8A3E8F2-71B6-FE1F-2012-D13894543A56}"/>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14693396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F1741F-62D7-0175-6085-D2768899BD1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EA0E8485-EA78-9D07-8E01-50F76AB0EFD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81D426C-177F-FDBD-B813-2774DE589663}"/>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853D4A00-0BE7-CAA5-04B5-212603656D2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6A583390-D621-3705-F508-E714FEB2415C}"/>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404333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53871F3-0896-2DB7-6F03-EF10B42703A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84B7E60E-A03F-DDA6-ECA0-3E15F0F6D0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D663BA0-4260-6CFE-9EE1-3A0E06F32AA7}"/>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79F901DD-7400-7FAF-503B-DB03FE1B68E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6392507-CF7C-CC34-90C9-9B5968A87B19}"/>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4283949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F16D2A-8B40-31A6-B952-C114267439BF}"/>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CB640584-B411-3246-311D-E17044B4818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A7DF3A04-7075-DF7B-E277-D2B43050E78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26CE0250-4118-3E4E-FC0B-06AAE0BD0333}"/>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6" name="Espace réservé du pied de page 5">
            <a:extLst>
              <a:ext uri="{FF2B5EF4-FFF2-40B4-BE49-F238E27FC236}">
                <a16:creationId xmlns:a16="http://schemas.microsoft.com/office/drawing/2014/main" id="{512B0973-78EA-1805-48FD-1819691B70A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B986798-C05A-1987-9933-22EB1DE20CA7}"/>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406033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B15143-2C32-21D5-A323-C7B12EB49AD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D8E918A-5D5A-5E89-550E-BF96B4C930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930489C-F9A3-9F61-8D3A-197DB460D413}"/>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CABCDFBF-C067-20C6-1ADA-E2F4348BEC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664ED6F-C93B-D1DB-2C3D-D925C9807F52}"/>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533C0083-63B3-49E6-50D7-71182CF96024}"/>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8" name="Espace réservé du pied de page 7">
            <a:extLst>
              <a:ext uri="{FF2B5EF4-FFF2-40B4-BE49-F238E27FC236}">
                <a16:creationId xmlns:a16="http://schemas.microsoft.com/office/drawing/2014/main" id="{181BA221-6637-B6A1-DF26-3B0A5D97E91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0537D6FC-B6BD-2FAA-C0F9-1BF49FDB3262}"/>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680981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D42477-73A1-7D87-00AE-F2ED2930C9CF}"/>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FF94F72D-E104-BE5E-0110-BFEB9457C2CD}"/>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4" name="Espace réservé du pied de page 3">
            <a:extLst>
              <a:ext uri="{FF2B5EF4-FFF2-40B4-BE49-F238E27FC236}">
                <a16:creationId xmlns:a16="http://schemas.microsoft.com/office/drawing/2014/main" id="{56684874-4BCA-94CA-4F58-7B199A092AD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FE9FDE6F-C980-1300-0E8A-032AFECE1D73}"/>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4051071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CC4D3EAC-47BC-F40B-E752-1AAB01EEC001}"/>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3" name="Espace réservé du pied de page 2">
            <a:extLst>
              <a:ext uri="{FF2B5EF4-FFF2-40B4-BE49-F238E27FC236}">
                <a16:creationId xmlns:a16="http://schemas.microsoft.com/office/drawing/2014/main" id="{1B535079-9DAC-058B-CB76-DB71E31A1165}"/>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0BDF0560-21E8-E5D1-B23E-362A2FFDD471}"/>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210161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D20051-D774-E4B5-848D-BD4429E46D2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37259A36-16FD-6444-B1F8-727BE2A086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A954D5E-282D-7C6F-3C06-623CC8D785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35F09022-99D4-8303-A55A-D99ED59F7137}"/>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6" name="Espace réservé du pied de page 5">
            <a:extLst>
              <a:ext uri="{FF2B5EF4-FFF2-40B4-BE49-F238E27FC236}">
                <a16:creationId xmlns:a16="http://schemas.microsoft.com/office/drawing/2014/main" id="{83433DCB-C136-BEDE-112C-AC9F4F7070FA}"/>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7D60D61A-FE13-EEC0-D18C-D4A5B6A145D3}"/>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982801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A49B67-4761-F12A-6635-99FF03A10522}"/>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E1268D4B-24A1-4C4B-8512-0C434A51E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0D48387C-36D8-076B-28B7-EE61D6D74D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51349A1-DA3D-FDD3-258F-D228BE81E12B}"/>
              </a:ext>
            </a:extLst>
          </p:cNvPr>
          <p:cNvSpPr>
            <a:spLocks noGrp="1"/>
          </p:cNvSpPr>
          <p:nvPr>
            <p:ph type="dt" sz="half" idx="10"/>
          </p:nvPr>
        </p:nvSpPr>
        <p:spPr/>
        <p:txBody>
          <a:bodyPr/>
          <a:lstStyle/>
          <a:p>
            <a:fld id="{1942F851-F8A8-476F-9E6F-F7AE7574E7D7}" type="datetimeFigureOut">
              <a:rPr lang="fr-FR" smtClean="0"/>
              <a:t>23/10/2025</a:t>
            </a:fld>
            <a:endParaRPr lang="fr-FR"/>
          </a:p>
        </p:txBody>
      </p:sp>
      <p:sp>
        <p:nvSpPr>
          <p:cNvPr id="6" name="Espace réservé du pied de page 5">
            <a:extLst>
              <a:ext uri="{FF2B5EF4-FFF2-40B4-BE49-F238E27FC236}">
                <a16:creationId xmlns:a16="http://schemas.microsoft.com/office/drawing/2014/main" id="{DDCBC094-474C-D3DB-F934-727C453E587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FEC785E-8701-46BF-2222-EA8C0613D947}"/>
              </a:ext>
            </a:extLst>
          </p:cNvPr>
          <p:cNvSpPr>
            <a:spLocks noGrp="1"/>
          </p:cNvSpPr>
          <p:nvPr>
            <p:ph type="sldNum" sz="quarter" idx="12"/>
          </p:nvPr>
        </p:nvSpPr>
        <p:spPr/>
        <p:txBody>
          <a:bodyPr/>
          <a:lstStyle/>
          <a:p>
            <a:fld id="{6EB0AFAF-01AD-403D-8986-94521B07DECF}" type="slidenum">
              <a:rPr lang="fr-FR" smtClean="0"/>
              <a:t>‹#›</a:t>
            </a:fld>
            <a:endParaRPr lang="fr-FR"/>
          </a:p>
        </p:txBody>
      </p:sp>
    </p:spTree>
    <p:extLst>
      <p:ext uri="{BB962C8B-B14F-4D97-AF65-F5344CB8AC3E}">
        <p14:creationId xmlns:p14="http://schemas.microsoft.com/office/powerpoint/2010/main" val="1570939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97E18C7-BA03-2F54-FD08-977E93FDCFD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err="1"/>
              <a:t>Modifiez</a:t>
            </a:r>
            <a:r>
              <a:rPr lang="en-US" noProof="0" dirty="0"/>
              <a:t> le style du </a:t>
            </a:r>
            <a:r>
              <a:rPr lang="en-US" noProof="0" dirty="0" err="1"/>
              <a:t>titre</a:t>
            </a:r>
            <a:endParaRPr lang="en-US" noProof="0" dirty="0"/>
          </a:p>
        </p:txBody>
      </p:sp>
      <p:sp>
        <p:nvSpPr>
          <p:cNvPr id="3" name="Espace réservé du texte 2">
            <a:extLst>
              <a:ext uri="{FF2B5EF4-FFF2-40B4-BE49-F238E27FC236}">
                <a16:creationId xmlns:a16="http://schemas.microsoft.com/office/drawing/2014/main" id="{729CF037-38B1-8609-D044-135EDD5575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err="1"/>
              <a:t>Cliquez</a:t>
            </a:r>
            <a:r>
              <a:rPr lang="en-US" noProof="0" dirty="0"/>
              <a:t> pour modifier les styles du </a:t>
            </a:r>
            <a:r>
              <a:rPr lang="en-US" noProof="0" dirty="0" err="1"/>
              <a:t>texte</a:t>
            </a:r>
            <a:r>
              <a:rPr lang="en-US" noProof="0" dirty="0"/>
              <a:t> du masque</a:t>
            </a:r>
          </a:p>
          <a:p>
            <a:pPr lvl="1"/>
            <a:r>
              <a:rPr lang="en-US" noProof="0" dirty="0"/>
              <a:t>Deuxième </a:t>
            </a:r>
            <a:r>
              <a:rPr lang="en-US" noProof="0" dirty="0" err="1"/>
              <a:t>niveau</a:t>
            </a:r>
            <a:endParaRPr lang="en-US" noProof="0" dirty="0"/>
          </a:p>
          <a:p>
            <a:pPr lvl="2"/>
            <a:r>
              <a:rPr lang="en-US" noProof="0" dirty="0" err="1"/>
              <a:t>Troisième</a:t>
            </a:r>
            <a:r>
              <a:rPr lang="en-US" noProof="0" dirty="0"/>
              <a:t> </a:t>
            </a:r>
            <a:r>
              <a:rPr lang="en-US" noProof="0" dirty="0" err="1"/>
              <a:t>niveau</a:t>
            </a:r>
            <a:endParaRPr lang="en-US" noProof="0" dirty="0"/>
          </a:p>
          <a:p>
            <a:pPr lvl="3"/>
            <a:r>
              <a:rPr lang="en-US" noProof="0" dirty="0" err="1"/>
              <a:t>Quatrième</a:t>
            </a:r>
            <a:r>
              <a:rPr lang="en-US" noProof="0" dirty="0"/>
              <a:t> </a:t>
            </a:r>
            <a:r>
              <a:rPr lang="en-US" noProof="0" dirty="0" err="1"/>
              <a:t>niveau</a:t>
            </a:r>
            <a:endParaRPr lang="en-US" noProof="0" dirty="0"/>
          </a:p>
          <a:p>
            <a:pPr lvl="4"/>
            <a:r>
              <a:rPr lang="en-US" noProof="0" dirty="0" err="1"/>
              <a:t>Cinquième</a:t>
            </a:r>
            <a:r>
              <a:rPr lang="en-US" noProof="0" dirty="0"/>
              <a:t> </a:t>
            </a:r>
            <a:r>
              <a:rPr lang="en-US" noProof="0" dirty="0" err="1"/>
              <a:t>niveau</a:t>
            </a:r>
            <a:endParaRPr lang="en-US" noProof="0" dirty="0"/>
          </a:p>
        </p:txBody>
      </p:sp>
      <p:sp>
        <p:nvSpPr>
          <p:cNvPr id="4" name="Espace réservé de la date 3">
            <a:extLst>
              <a:ext uri="{FF2B5EF4-FFF2-40B4-BE49-F238E27FC236}">
                <a16:creationId xmlns:a16="http://schemas.microsoft.com/office/drawing/2014/main" id="{7D6B4B55-2E86-FE1E-72BF-387186915F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942F851-F8A8-476F-9E6F-F7AE7574E7D7}" type="datetimeFigureOut">
              <a:rPr lang="fr-FR" smtClean="0"/>
              <a:t>23/10/2025</a:t>
            </a:fld>
            <a:endParaRPr lang="fr-FR"/>
          </a:p>
        </p:txBody>
      </p:sp>
      <p:sp>
        <p:nvSpPr>
          <p:cNvPr id="5" name="Espace réservé du pied de page 4">
            <a:extLst>
              <a:ext uri="{FF2B5EF4-FFF2-40B4-BE49-F238E27FC236}">
                <a16:creationId xmlns:a16="http://schemas.microsoft.com/office/drawing/2014/main" id="{A1B656F1-3A9F-6F37-F53E-FDE37A7619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C474259E-B760-1E40-0C9A-2CB53F067C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B0AFAF-01AD-403D-8986-94521B07DECF}" type="slidenum">
              <a:rPr lang="fr-FR" smtClean="0"/>
              <a:t>‹#›</a:t>
            </a:fld>
            <a:endParaRPr lang="fr-FR"/>
          </a:p>
        </p:txBody>
      </p:sp>
      <p:sp>
        <p:nvSpPr>
          <p:cNvPr id="8" name="TextBox 7">
            <a:extLst>
              <a:ext uri="{FF2B5EF4-FFF2-40B4-BE49-F238E27FC236}">
                <a16:creationId xmlns:a16="http://schemas.microsoft.com/office/drawing/2014/main" id="{6E4E82A0-833A-E111-FE9F-37FB5DD510F9}"/>
              </a:ext>
            </a:extLst>
          </p:cNvPr>
          <p:cNvSpPr txBox="1"/>
          <p:nvPr userDrawn="1">
            <p:extLst>
              <p:ext uri="{1162E1C5-73C7-4A58-AE30-91384D911F3F}">
                <p184:classification xmlns:p184="http://schemas.microsoft.com/office/powerpoint/2018/4/main" val="ftr"/>
              </p:ext>
            </p:extLst>
          </p:nvPr>
        </p:nvSpPr>
        <p:spPr>
          <a:xfrm>
            <a:off x="5592763" y="6687820"/>
            <a:ext cx="1023937" cy="106680"/>
          </a:xfrm>
          <a:prstGeom prst="rect">
            <a:avLst/>
          </a:prstGeom>
        </p:spPr>
        <p:txBody>
          <a:bodyPr horzOverflow="overflow" lIns="0" tIns="0" rIns="0" bIns="0">
            <a:spAutoFit/>
          </a:bodyPr>
          <a:lstStyle/>
          <a:p>
            <a:pPr algn="l"/>
            <a:r>
              <a:rPr lang="en-US" sz="700">
                <a:solidFill>
                  <a:srgbClr val="000000">
                    <a:alpha val="50000"/>
                  </a:srgbClr>
                </a:solidFill>
                <a:latin typeface="Aptos" panose="020B0004020202020204" pitchFamily="34" charset="0"/>
              </a:rPr>
              <a:t>Juniper Business Use Only</a:t>
            </a:r>
          </a:p>
        </p:txBody>
      </p:sp>
    </p:spTree>
    <p:extLst>
      <p:ext uri="{BB962C8B-B14F-4D97-AF65-F5344CB8AC3E}">
        <p14:creationId xmlns:p14="http://schemas.microsoft.com/office/powerpoint/2010/main" val="2213476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3_C70FB4D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04_A0E28BF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5_44785C9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11889A-8E4C-1B52-5C5F-947B95E90819}"/>
              </a:ext>
            </a:extLst>
          </p:cNvPr>
          <p:cNvSpPr>
            <a:spLocks noGrp="1"/>
          </p:cNvSpPr>
          <p:nvPr>
            <p:ph type="ctrTitle"/>
          </p:nvPr>
        </p:nvSpPr>
        <p:spPr/>
        <p:txBody>
          <a:bodyPr>
            <a:normAutofit/>
          </a:bodyPr>
          <a:lstStyle/>
          <a:p>
            <a:r>
              <a:rPr lang="fr-FR" dirty="0"/>
              <a:t>NLRI </a:t>
            </a:r>
            <a:r>
              <a:rPr lang="fr-FR" dirty="0" err="1"/>
              <a:t>Error</a:t>
            </a:r>
            <a:r>
              <a:rPr lang="fr-FR" dirty="0"/>
              <a:t> handling</a:t>
            </a:r>
            <a:br>
              <a:rPr lang="fr-FR" dirty="0"/>
            </a:br>
            <a:br>
              <a:rPr lang="fr-FR" dirty="0"/>
            </a:br>
            <a:r>
              <a:rPr lang="fr-FR" sz="2400" dirty="0"/>
              <a:t>draft-decraene-idr-nlri-error-handling-00</a:t>
            </a:r>
            <a:endParaRPr lang="fr-FR" dirty="0"/>
          </a:p>
        </p:txBody>
      </p:sp>
      <p:sp>
        <p:nvSpPr>
          <p:cNvPr id="3" name="Sous-titre 2">
            <a:extLst>
              <a:ext uri="{FF2B5EF4-FFF2-40B4-BE49-F238E27FC236}">
                <a16:creationId xmlns:a16="http://schemas.microsoft.com/office/drawing/2014/main" id="{30C990BE-065D-3745-6C1E-897A205E92AE}"/>
              </a:ext>
            </a:extLst>
          </p:cNvPr>
          <p:cNvSpPr>
            <a:spLocks noGrp="1"/>
          </p:cNvSpPr>
          <p:nvPr>
            <p:ph type="subTitle" idx="1"/>
          </p:nvPr>
        </p:nvSpPr>
        <p:spPr>
          <a:xfrm>
            <a:off x="1452664" y="4665596"/>
            <a:ext cx="9144000" cy="1655762"/>
          </a:xfrm>
        </p:spPr>
        <p:txBody>
          <a:bodyPr/>
          <a:lstStyle/>
          <a:p>
            <a:pPr algn="l"/>
            <a:r>
              <a:rPr lang="fr-FR" dirty="0"/>
              <a:t>			</a:t>
            </a:r>
            <a:r>
              <a:rPr lang="fr-FR" sz="1600" dirty="0"/>
              <a:t>Bruno Decraene	(Orange)</a:t>
            </a:r>
          </a:p>
          <a:p>
            <a:pPr algn="l"/>
            <a:r>
              <a:rPr lang="fr-FR" sz="1600" dirty="0"/>
              <a:t>			John G. Scudder	(HPE)</a:t>
            </a:r>
          </a:p>
          <a:p>
            <a:endParaRPr lang="fr-FR" dirty="0"/>
          </a:p>
          <a:p>
            <a:endParaRPr lang="fr-FR" dirty="0"/>
          </a:p>
        </p:txBody>
      </p:sp>
    </p:spTree>
    <p:extLst>
      <p:ext uri="{BB962C8B-B14F-4D97-AF65-F5344CB8AC3E}">
        <p14:creationId xmlns:p14="http://schemas.microsoft.com/office/powerpoint/2010/main" val="1087970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118B95-7F06-540F-7D6E-E5655911F845}"/>
              </a:ext>
            </a:extLst>
          </p:cNvPr>
          <p:cNvSpPr>
            <a:spLocks noGrp="1"/>
          </p:cNvSpPr>
          <p:nvPr>
            <p:ph type="title"/>
          </p:nvPr>
        </p:nvSpPr>
        <p:spPr/>
        <p:txBody>
          <a:bodyPr/>
          <a:lstStyle/>
          <a:p>
            <a:r>
              <a:rPr lang="en-US" dirty="0"/>
              <a:t>BGP error handling as per RFC 7606</a:t>
            </a:r>
          </a:p>
        </p:txBody>
      </p:sp>
      <p:sp>
        <p:nvSpPr>
          <p:cNvPr id="3" name="Espace réservé du contenu 2">
            <a:extLst>
              <a:ext uri="{FF2B5EF4-FFF2-40B4-BE49-F238E27FC236}">
                <a16:creationId xmlns:a16="http://schemas.microsoft.com/office/drawing/2014/main" id="{D480658F-87D2-7E3C-5481-5FBC60A2073B}"/>
              </a:ext>
            </a:extLst>
          </p:cNvPr>
          <p:cNvSpPr>
            <a:spLocks noGrp="1"/>
          </p:cNvSpPr>
          <p:nvPr>
            <p:ph idx="1"/>
          </p:nvPr>
        </p:nvSpPr>
        <p:spPr/>
        <p:txBody>
          <a:bodyPr/>
          <a:lstStyle/>
          <a:p>
            <a:pPr marL="0" indent="0">
              <a:buNone/>
            </a:pPr>
            <a:r>
              <a:rPr lang="en-US" dirty="0"/>
              <a:t>Error-handling approaches:</a:t>
            </a:r>
          </a:p>
          <a:p>
            <a:r>
              <a:rPr lang="en-US" dirty="0"/>
              <a:t>Attribute discard	(if no impact on routing)</a:t>
            </a:r>
          </a:p>
          <a:p>
            <a:r>
              <a:rPr lang="en-US" dirty="0"/>
              <a:t>Treat-as-withdraw	(if all NLRI can be read)</a:t>
            </a:r>
          </a:p>
          <a:p>
            <a:r>
              <a:rPr lang="en-US" dirty="0"/>
              <a:t>Session reset		(otherwise / if one NLRI can’t be parsed)</a:t>
            </a:r>
          </a:p>
          <a:p>
            <a:pPr marL="0" indent="0">
              <a:buNone/>
            </a:pPr>
            <a:endParaRPr lang="en-US" dirty="0"/>
          </a:p>
          <a:p>
            <a:pPr marL="0" indent="0">
              <a:buNone/>
            </a:pPr>
            <a:r>
              <a:rPr lang="en-US" dirty="0">
                <a:sym typeface="Wingdings" panose="05000000000000000000" pitchFamily="2" charset="2"/>
              </a:rPr>
              <a:t> Parsing all NLRIs is critical to avoid session reset</a:t>
            </a:r>
            <a:endParaRPr lang="en-US" dirty="0"/>
          </a:p>
        </p:txBody>
      </p:sp>
    </p:spTree>
    <p:extLst>
      <p:ext uri="{BB962C8B-B14F-4D97-AF65-F5344CB8AC3E}">
        <p14:creationId xmlns:p14="http://schemas.microsoft.com/office/powerpoint/2010/main" val="90143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E40483-FBE2-6D16-18F2-A9EC270BFC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F98BF95-7422-903D-8A02-A76FF2340E2D}"/>
              </a:ext>
            </a:extLst>
          </p:cNvPr>
          <p:cNvSpPr>
            <a:spLocks noGrp="1"/>
          </p:cNvSpPr>
          <p:nvPr>
            <p:ph type="title"/>
          </p:nvPr>
        </p:nvSpPr>
        <p:spPr/>
        <p:txBody>
          <a:bodyPr/>
          <a:lstStyle/>
          <a:p>
            <a:r>
              <a:rPr lang="en-US" dirty="0"/>
              <a:t>NLRI with non-key data</a:t>
            </a:r>
          </a:p>
        </p:txBody>
      </p:sp>
      <p:sp>
        <p:nvSpPr>
          <p:cNvPr id="3" name="Espace réservé du contenu 2">
            <a:extLst>
              <a:ext uri="{FF2B5EF4-FFF2-40B4-BE49-F238E27FC236}">
                <a16:creationId xmlns:a16="http://schemas.microsoft.com/office/drawing/2014/main" id="{85659C2E-2F34-18A7-330F-3F8715F00F8B}"/>
              </a:ext>
            </a:extLst>
          </p:cNvPr>
          <p:cNvSpPr>
            <a:spLocks noGrp="1"/>
          </p:cNvSpPr>
          <p:nvPr>
            <p:ph idx="1"/>
          </p:nvPr>
        </p:nvSpPr>
        <p:spPr>
          <a:xfrm>
            <a:off x="838200" y="1825625"/>
            <a:ext cx="10515600" cy="3506229"/>
          </a:xfrm>
        </p:spPr>
        <p:txBody>
          <a:bodyPr>
            <a:normAutofit fontScale="92500" lnSpcReduction="10000"/>
          </a:bodyPr>
          <a:lstStyle/>
          <a:p>
            <a:pPr marL="0" indent="0">
              <a:buNone/>
            </a:pPr>
            <a:r>
              <a:rPr lang="en-US" dirty="0"/>
              <a:t>Some AFI/SAFI encodes NLRI with both</a:t>
            </a:r>
          </a:p>
          <a:p>
            <a:r>
              <a:rPr lang="en-US" dirty="0"/>
              <a:t>Key (“prefix”)</a:t>
            </a:r>
          </a:p>
          <a:p>
            <a:r>
              <a:rPr lang="en-US" dirty="0"/>
              <a:t>Non-key data (kind of per NLRI attribute)</a:t>
            </a:r>
          </a:p>
          <a:p>
            <a:endParaRPr lang="en-US" dirty="0"/>
          </a:p>
          <a:p>
            <a:pPr marL="0" indent="0">
              <a:buNone/>
            </a:pPr>
            <a:r>
              <a:rPr lang="en-US" dirty="0"/>
              <a:t>Examples of non-key data encoded in NLRI:</a:t>
            </a:r>
          </a:p>
          <a:p>
            <a:pPr lvl="1"/>
            <a:r>
              <a:rPr lang="en-US" dirty="0"/>
              <a:t>Labeled Unicast: MPLS label stack</a:t>
            </a:r>
          </a:p>
          <a:p>
            <a:pPr lvl="2"/>
            <a:r>
              <a:rPr lang="en-US" dirty="0"/>
              <a:t>Including BGP CT, IP VPN</a:t>
            </a:r>
          </a:p>
          <a:p>
            <a:pPr lvl="1"/>
            <a:r>
              <a:rPr lang="en-US" dirty="0"/>
              <a:t>EVPN: MPLS label(s), (Ethernet Segment Identifier)</a:t>
            </a:r>
          </a:p>
          <a:p>
            <a:pPr lvl="1"/>
            <a:r>
              <a:rPr lang="en-US" dirty="0"/>
              <a:t>BGP CAR: TLVs</a:t>
            </a:r>
          </a:p>
          <a:p>
            <a:endParaRPr lang="en-US" dirty="0"/>
          </a:p>
          <a:p>
            <a:pPr marL="0" indent="0">
              <a:buNone/>
            </a:pPr>
            <a:endParaRPr lang="en-US" dirty="0"/>
          </a:p>
        </p:txBody>
      </p:sp>
      <p:sp>
        <p:nvSpPr>
          <p:cNvPr id="4" name="ZoneTexte 3">
            <a:extLst>
              <a:ext uri="{FF2B5EF4-FFF2-40B4-BE49-F238E27FC236}">
                <a16:creationId xmlns:a16="http://schemas.microsoft.com/office/drawing/2014/main" id="{A237AD92-03EF-4F9F-AF21-C6B49E769789}"/>
              </a:ext>
            </a:extLst>
          </p:cNvPr>
          <p:cNvSpPr txBox="1"/>
          <p:nvPr/>
        </p:nvSpPr>
        <p:spPr>
          <a:xfrm>
            <a:off x="4154532" y="4894446"/>
            <a:ext cx="6320961" cy="1754326"/>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0                   1                   2                   3</a:t>
            </a:r>
          </a:p>
          <a:p>
            <a:r>
              <a:rPr lang="en-US" sz="1200" dirty="0">
                <a:latin typeface="Courier New" panose="02070309020205020404" pitchFamily="49" charset="0"/>
                <a:cs typeface="Courier New" panose="02070309020205020404" pitchFamily="49" charset="0"/>
              </a:rPr>
              <a:t> 0 1 2 3 4 5 6 7 8 9 0 1 2 3 4 5 6 7 8 9 0 1 2 3 4 5 6 7 8 9 0 1</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NLRI Length  |  Key Length   |   NLRI Type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Type-specific Key Fields                    //</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Non-Key TLVs Fields                    //</a:t>
            </a:r>
          </a:p>
          <a:p>
            <a:r>
              <a:rPr lang="en-US" sz="1200" dirty="0">
                <a:latin typeface="Courier New" panose="02070309020205020404" pitchFamily="49" charset="0"/>
                <a:cs typeface="Courier New" panose="02070309020205020404" pitchFamily="49" charset="0"/>
              </a:rPr>
              <a:t>+-+-+-+-+-+-+-+-+-+-+-+-+-+-+-+-+-+-+-+-+-+-+-+-+-+-+-+-+-+-+-+-+</a:t>
            </a:r>
            <a:endParaRPr lang="fr-FR"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5171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52F-96E8-DF0E-721B-F7522324981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97E5658-5DF9-3749-AF3B-825466E02420}"/>
              </a:ext>
            </a:extLst>
          </p:cNvPr>
          <p:cNvSpPr>
            <a:spLocks noGrp="1"/>
          </p:cNvSpPr>
          <p:nvPr>
            <p:ph type="title"/>
          </p:nvPr>
        </p:nvSpPr>
        <p:spPr/>
        <p:txBody>
          <a:bodyPr/>
          <a:lstStyle/>
          <a:p>
            <a:r>
              <a:rPr lang="en-US" dirty="0"/>
              <a:t>Error handling with non-key data </a:t>
            </a:r>
          </a:p>
        </p:txBody>
      </p:sp>
      <p:sp>
        <p:nvSpPr>
          <p:cNvPr id="3" name="Espace réservé du contenu 2">
            <a:extLst>
              <a:ext uri="{FF2B5EF4-FFF2-40B4-BE49-F238E27FC236}">
                <a16:creationId xmlns:a16="http://schemas.microsoft.com/office/drawing/2014/main" id="{A652DC3C-B78E-72AA-8907-1933EB2891E8}"/>
              </a:ext>
            </a:extLst>
          </p:cNvPr>
          <p:cNvSpPr>
            <a:spLocks noGrp="1"/>
          </p:cNvSpPr>
          <p:nvPr>
            <p:ph idx="1"/>
          </p:nvPr>
        </p:nvSpPr>
        <p:spPr/>
        <p:txBody>
          <a:bodyPr>
            <a:normAutofit/>
          </a:bodyPr>
          <a:lstStyle/>
          <a:p>
            <a:pPr marL="0" indent="0">
              <a:buNone/>
            </a:pPr>
            <a:r>
              <a:rPr lang="en-US" dirty="0"/>
              <a:t>Non-key data in NLRI increases:</a:t>
            </a:r>
          </a:p>
          <a:p>
            <a:r>
              <a:rPr lang="en-US" dirty="0"/>
              <a:t>length of data to parse</a:t>
            </a:r>
          </a:p>
          <a:p>
            <a:r>
              <a:rPr lang="en-US" dirty="0"/>
              <a:t>parsing complexity (multiple fields, TLVs, MPLS end of stack bit…)</a:t>
            </a:r>
          </a:p>
          <a:p>
            <a:r>
              <a:rPr lang="en-US" dirty="0">
                <a:sym typeface="Wingdings" panose="05000000000000000000" pitchFamily="2" charset="2"/>
              </a:rPr>
              <a:t> chance of MP_REACH_NLRI parsing error</a:t>
            </a:r>
          </a:p>
          <a:p>
            <a:r>
              <a:rPr lang="en-US" dirty="0">
                <a:sym typeface="Wingdings" panose="05000000000000000000" pitchFamily="2" charset="2"/>
              </a:rPr>
              <a:t> BGP session reset (high network impact, not likely recoverable)</a:t>
            </a:r>
            <a:endParaRPr lang="en-US" dirty="0"/>
          </a:p>
          <a:p>
            <a:endParaRPr lang="en-US" dirty="0"/>
          </a:p>
          <a:p>
            <a:pPr marL="0" indent="0">
              <a:buNone/>
            </a:pPr>
            <a:r>
              <a:rPr lang="en-US" dirty="0"/>
              <a:t>	</a:t>
            </a:r>
          </a:p>
        </p:txBody>
      </p:sp>
    </p:spTree>
    <p:extLst>
      <p:ext uri="{BB962C8B-B14F-4D97-AF65-F5344CB8AC3E}">
        <p14:creationId xmlns:p14="http://schemas.microsoft.com/office/powerpoint/2010/main" val="3339695313"/>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66492-13D0-8B80-BF77-59455A2B929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050E33C-3FB1-86B0-45DB-9F2A76DDDEDD}"/>
              </a:ext>
            </a:extLst>
          </p:cNvPr>
          <p:cNvSpPr>
            <a:spLocks noGrp="1"/>
          </p:cNvSpPr>
          <p:nvPr>
            <p:ph type="title"/>
          </p:nvPr>
        </p:nvSpPr>
        <p:spPr/>
        <p:txBody>
          <a:bodyPr/>
          <a:lstStyle/>
          <a:p>
            <a:r>
              <a:rPr lang="en-US" dirty="0"/>
              <a:t>Proposal (1) </a:t>
            </a:r>
          </a:p>
        </p:txBody>
      </p:sp>
      <p:sp>
        <p:nvSpPr>
          <p:cNvPr id="3" name="Espace réservé du contenu 2">
            <a:extLst>
              <a:ext uri="{FF2B5EF4-FFF2-40B4-BE49-F238E27FC236}">
                <a16:creationId xmlns:a16="http://schemas.microsoft.com/office/drawing/2014/main" id="{98AB5BD9-DEBE-86D0-C0DC-B4F83A14D5F3}"/>
              </a:ext>
            </a:extLst>
          </p:cNvPr>
          <p:cNvSpPr>
            <a:spLocks noGrp="1"/>
          </p:cNvSpPr>
          <p:nvPr>
            <p:ph idx="1"/>
          </p:nvPr>
        </p:nvSpPr>
        <p:spPr/>
        <p:txBody>
          <a:bodyPr/>
          <a:lstStyle/>
          <a:p>
            <a:r>
              <a:rPr lang="en-US" dirty="0"/>
              <a:t>New non-transitive BGP attribute: “NLRI_KEY_LIST”</a:t>
            </a:r>
          </a:p>
          <a:p>
            <a:pPr lvl="1"/>
            <a:r>
              <a:rPr lang="en-US" dirty="0"/>
              <a:t>Same format as MP_UNREACH_NLRI (aka withdraw)</a:t>
            </a:r>
          </a:p>
          <a:p>
            <a:pPr lvl="1"/>
            <a:r>
              <a:rPr lang="en-US" dirty="0"/>
              <a:t>Encoded first in the UPDATE, followed by MP_REACH_NLRI</a:t>
            </a:r>
          </a:p>
          <a:p>
            <a:pPr lvl="1"/>
            <a:endParaRPr lang="en-US" dirty="0"/>
          </a:p>
          <a:p>
            <a:r>
              <a:rPr lang="en-US" dirty="0"/>
              <a:t>If error condition in MP_REACH_NLRI preventing NLRI parsing</a:t>
            </a:r>
          </a:p>
          <a:p>
            <a:pPr lvl="1"/>
            <a:r>
              <a:rPr lang="en-US" dirty="0"/>
              <a:t>Perform “Treat-As-Withdraw”, using the “withdraw” in the NLRI_KEY_LIST attribute</a:t>
            </a:r>
          </a:p>
          <a:p>
            <a:pPr lvl="1"/>
            <a:r>
              <a:rPr lang="en-US" dirty="0"/>
              <a:t>Hence avoiding BGP session reset</a:t>
            </a:r>
          </a:p>
        </p:txBody>
      </p:sp>
    </p:spTree>
    <p:extLst>
      <p:ext uri="{BB962C8B-B14F-4D97-AF65-F5344CB8AC3E}">
        <p14:creationId xmlns:p14="http://schemas.microsoft.com/office/powerpoint/2010/main" val="269920152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F6FA6-60AD-D462-77DD-B5DCD559F51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FA9C72E-890B-2724-B8A7-AA59F273D52A}"/>
              </a:ext>
            </a:extLst>
          </p:cNvPr>
          <p:cNvSpPr>
            <a:spLocks noGrp="1"/>
          </p:cNvSpPr>
          <p:nvPr>
            <p:ph type="title"/>
          </p:nvPr>
        </p:nvSpPr>
        <p:spPr/>
        <p:txBody>
          <a:bodyPr/>
          <a:lstStyle/>
          <a:p>
            <a:r>
              <a:rPr lang="en-US" dirty="0"/>
              <a:t>Proposal (2)</a:t>
            </a:r>
          </a:p>
        </p:txBody>
      </p:sp>
      <p:sp>
        <p:nvSpPr>
          <p:cNvPr id="3" name="Espace réservé du contenu 2">
            <a:extLst>
              <a:ext uri="{FF2B5EF4-FFF2-40B4-BE49-F238E27FC236}">
                <a16:creationId xmlns:a16="http://schemas.microsoft.com/office/drawing/2014/main" id="{647A37BA-2D5A-8FBB-E3C4-7E0715955D11}"/>
              </a:ext>
            </a:extLst>
          </p:cNvPr>
          <p:cNvSpPr>
            <a:spLocks noGrp="1"/>
          </p:cNvSpPr>
          <p:nvPr>
            <p:ph idx="1"/>
          </p:nvPr>
        </p:nvSpPr>
        <p:spPr/>
        <p:txBody>
          <a:bodyPr>
            <a:normAutofit/>
          </a:bodyPr>
          <a:lstStyle/>
          <a:p>
            <a:r>
              <a:rPr lang="en-US" dirty="0"/>
              <a:t>Straightforward</a:t>
            </a:r>
          </a:p>
          <a:p>
            <a:pPr lvl="1"/>
            <a:r>
              <a:rPr lang="en-US" dirty="0"/>
              <a:t>(+) Reuse existing MP_UNREACH_NLRI format</a:t>
            </a:r>
          </a:p>
          <a:p>
            <a:pPr lvl="2"/>
            <a:r>
              <a:rPr lang="en-US" dirty="0"/>
              <a:t>(+) Sender constructs NLRI_KEY_LIST as a regular MP_UNREACH_NLRI</a:t>
            </a:r>
          </a:p>
          <a:p>
            <a:pPr lvl="2"/>
            <a:r>
              <a:rPr lang="en-US" dirty="0"/>
              <a:t>(+) Receiver reads NLRI_KEY_LIST as a regular withdraw/MP_UNREACH_NLRI</a:t>
            </a:r>
          </a:p>
          <a:p>
            <a:pPr lvl="1"/>
            <a:r>
              <a:rPr lang="en-US" dirty="0"/>
              <a:t>(-) Extra complexity on the sender (encodes twice the NLRI list)</a:t>
            </a:r>
          </a:p>
          <a:p>
            <a:pPr lvl="1"/>
            <a:endParaRPr lang="en-US" dirty="0"/>
          </a:p>
          <a:p>
            <a:r>
              <a:rPr lang="en-US" dirty="0"/>
              <a:t>Optional.</a:t>
            </a:r>
          </a:p>
          <a:p>
            <a:r>
              <a:rPr lang="en-US" dirty="0"/>
              <a:t>Cost is supported by the AFI adding the non-key data complexity</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1148738709"/>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FDB1B-0DD4-16C7-97F9-242F9A25FB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D32768F-F385-2293-0FF7-797C50AE72D4}"/>
              </a:ext>
            </a:extLst>
          </p:cNvPr>
          <p:cNvSpPr>
            <a:spLocks noGrp="1"/>
          </p:cNvSpPr>
          <p:nvPr>
            <p:ph type="title"/>
          </p:nvPr>
        </p:nvSpPr>
        <p:spPr/>
        <p:txBody>
          <a:bodyPr/>
          <a:lstStyle/>
          <a:p>
            <a:r>
              <a:rPr lang="en-US" dirty="0"/>
              <a:t>Use case example: BGP Label Unicast  </a:t>
            </a:r>
          </a:p>
        </p:txBody>
      </p:sp>
      <p:sp>
        <p:nvSpPr>
          <p:cNvPr id="9" name="Ellipse 8">
            <a:extLst>
              <a:ext uri="{FF2B5EF4-FFF2-40B4-BE49-F238E27FC236}">
                <a16:creationId xmlns:a16="http://schemas.microsoft.com/office/drawing/2014/main" id="{BA0AA97C-D909-5A34-52D3-B495EF804695}"/>
              </a:ext>
            </a:extLst>
          </p:cNvPr>
          <p:cNvSpPr/>
          <p:nvPr/>
        </p:nvSpPr>
        <p:spPr>
          <a:xfrm>
            <a:off x="8254151"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400448FD-2B82-ACDD-E64A-409D7A050C41}"/>
              </a:ext>
            </a:extLst>
          </p:cNvPr>
          <p:cNvSpPr/>
          <p:nvPr/>
        </p:nvSpPr>
        <p:spPr>
          <a:xfrm>
            <a:off x="7434399"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ECDC3C96-2D6B-FABE-C114-9CCA90577B4F}"/>
              </a:ext>
            </a:extLst>
          </p:cNvPr>
          <p:cNvSpPr/>
          <p:nvPr/>
        </p:nvSpPr>
        <p:spPr>
          <a:xfrm>
            <a:off x="9174967"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4D5C4B7C-3475-85A8-A924-946A3680E84C}"/>
              </a:ext>
            </a:extLst>
          </p:cNvPr>
          <p:cNvSpPr/>
          <p:nvPr/>
        </p:nvSpPr>
        <p:spPr>
          <a:xfrm>
            <a:off x="6922335"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D1317E5B-4690-2762-4496-CBC70419E3DB}"/>
              </a:ext>
            </a:extLst>
          </p:cNvPr>
          <p:cNvSpPr/>
          <p:nvPr/>
        </p:nvSpPr>
        <p:spPr>
          <a:xfrm>
            <a:off x="7742087"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0371A5FE-6774-013F-6639-474C57F26ECD}"/>
              </a:ext>
            </a:extLst>
          </p:cNvPr>
          <p:cNvSpPr/>
          <p:nvPr/>
        </p:nvSpPr>
        <p:spPr>
          <a:xfrm>
            <a:off x="8561839"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5AF4DC72-C2E8-0A37-92A5-53A9CC343293}"/>
              </a:ext>
            </a:extLst>
          </p:cNvPr>
          <p:cNvSpPr/>
          <p:nvPr/>
        </p:nvSpPr>
        <p:spPr>
          <a:xfrm>
            <a:off x="9381591"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CD3B6636-4A24-CFFF-CBA5-7A5FA5C395D9}"/>
              </a:ext>
            </a:extLst>
          </p:cNvPr>
          <p:cNvCxnSpPr>
            <a:stCxn id="9" idx="4"/>
            <a:endCxn id="10" idx="0"/>
          </p:cNvCxnSpPr>
          <p:nvPr/>
        </p:nvCxnSpPr>
        <p:spPr>
          <a:xfrm flipH="1">
            <a:off x="7690431"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080C3EF7-E26E-143C-0E77-3991F1B9011E}"/>
              </a:ext>
            </a:extLst>
          </p:cNvPr>
          <p:cNvCxnSpPr>
            <a:cxnSpLocks/>
            <a:stCxn id="9" idx="4"/>
            <a:endCxn id="11" idx="0"/>
          </p:cNvCxnSpPr>
          <p:nvPr/>
        </p:nvCxnSpPr>
        <p:spPr>
          <a:xfrm>
            <a:off x="8510183"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77A0BE51-04D0-834C-BDF7-B3EE4D1599AE}"/>
              </a:ext>
            </a:extLst>
          </p:cNvPr>
          <p:cNvCxnSpPr>
            <a:cxnSpLocks/>
            <a:stCxn id="10" idx="4"/>
            <a:endCxn id="12" idx="0"/>
          </p:cNvCxnSpPr>
          <p:nvPr/>
        </p:nvCxnSpPr>
        <p:spPr>
          <a:xfrm flipH="1">
            <a:off x="7178367"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7F665E84-482C-9490-B7A0-B08C33C1CC77}"/>
              </a:ext>
            </a:extLst>
          </p:cNvPr>
          <p:cNvCxnSpPr>
            <a:cxnSpLocks/>
            <a:stCxn id="11" idx="4"/>
            <a:endCxn id="12" idx="0"/>
          </p:cNvCxnSpPr>
          <p:nvPr/>
        </p:nvCxnSpPr>
        <p:spPr>
          <a:xfrm flipH="1">
            <a:off x="7178367"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928DFEC5-B75E-D822-7632-6B802375CC46}"/>
              </a:ext>
            </a:extLst>
          </p:cNvPr>
          <p:cNvCxnSpPr>
            <a:cxnSpLocks/>
            <a:stCxn id="10" idx="4"/>
            <a:endCxn id="13" idx="0"/>
          </p:cNvCxnSpPr>
          <p:nvPr/>
        </p:nvCxnSpPr>
        <p:spPr>
          <a:xfrm>
            <a:off x="7690431" y="3592626"/>
            <a:ext cx="307688"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10656989-DE11-8807-6474-1DB31E93F441}"/>
              </a:ext>
            </a:extLst>
          </p:cNvPr>
          <p:cNvCxnSpPr>
            <a:cxnSpLocks/>
            <a:stCxn id="10" idx="4"/>
            <a:endCxn id="14" idx="0"/>
          </p:cNvCxnSpPr>
          <p:nvPr/>
        </p:nvCxnSpPr>
        <p:spPr>
          <a:xfrm>
            <a:off x="7690431" y="3592626"/>
            <a:ext cx="1127440"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D91DB0F0-755B-3B70-B936-CBFFAA7396B5}"/>
              </a:ext>
            </a:extLst>
          </p:cNvPr>
          <p:cNvCxnSpPr>
            <a:cxnSpLocks/>
            <a:stCxn id="10" idx="4"/>
            <a:endCxn id="15" idx="0"/>
          </p:cNvCxnSpPr>
          <p:nvPr/>
        </p:nvCxnSpPr>
        <p:spPr>
          <a:xfrm>
            <a:off x="7690431" y="3592626"/>
            <a:ext cx="1947192" cy="839653"/>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49F56E89-59AC-C27C-5D45-E2263B1A1388}"/>
              </a:ext>
            </a:extLst>
          </p:cNvPr>
          <p:cNvCxnSpPr>
            <a:cxnSpLocks/>
            <a:stCxn id="11" idx="4"/>
            <a:endCxn id="13" idx="0"/>
          </p:cNvCxnSpPr>
          <p:nvPr/>
        </p:nvCxnSpPr>
        <p:spPr>
          <a:xfrm flipH="1">
            <a:off x="7998119" y="3592626"/>
            <a:ext cx="1432880"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C0627AC3-09FD-7A69-D4EA-40814DC53BA8}"/>
              </a:ext>
            </a:extLst>
          </p:cNvPr>
          <p:cNvCxnSpPr>
            <a:cxnSpLocks/>
            <a:stCxn id="11" idx="4"/>
            <a:endCxn id="14" idx="0"/>
          </p:cNvCxnSpPr>
          <p:nvPr/>
        </p:nvCxnSpPr>
        <p:spPr>
          <a:xfrm flipH="1">
            <a:off x="8817871" y="3592626"/>
            <a:ext cx="613128" cy="839654"/>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9226B726-85C2-0734-B074-A192EDCA5170}"/>
              </a:ext>
            </a:extLst>
          </p:cNvPr>
          <p:cNvCxnSpPr>
            <a:cxnSpLocks/>
            <a:stCxn id="11" idx="4"/>
            <a:endCxn id="15" idx="0"/>
          </p:cNvCxnSpPr>
          <p:nvPr/>
        </p:nvCxnSpPr>
        <p:spPr>
          <a:xfrm>
            <a:off x="9430999" y="3592626"/>
            <a:ext cx="206624" cy="839653"/>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98F34AC1-4B48-30CB-D761-8B8E3E7688B3}"/>
              </a:ext>
            </a:extLst>
          </p:cNvPr>
          <p:cNvSpPr>
            <a:spLocks noGrp="1"/>
          </p:cNvSpPr>
          <p:nvPr>
            <p:ph idx="1"/>
          </p:nvPr>
        </p:nvSpPr>
        <p:spPr>
          <a:xfrm>
            <a:off x="838200" y="1825625"/>
            <a:ext cx="5931415" cy="4351338"/>
          </a:xfrm>
        </p:spPr>
        <p:txBody>
          <a:bodyPr>
            <a:normAutofit fontScale="85000" lnSpcReduction="20000"/>
          </a:bodyPr>
          <a:lstStyle/>
          <a:p>
            <a:r>
              <a:rPr lang="en-US" dirty="0"/>
              <a:t>PE1 originates a BGP LU route</a:t>
            </a:r>
          </a:p>
          <a:p>
            <a:pPr lvl="1"/>
            <a:r>
              <a:rPr lang="en-US" dirty="0"/>
              <a:t>With a label stack of 2 MPLS labels</a:t>
            </a:r>
          </a:p>
          <a:p>
            <a:r>
              <a:rPr lang="en-US" dirty="0"/>
              <a:t>MP_REACH_NLRI encoding</a:t>
            </a:r>
          </a:p>
          <a:p>
            <a:pPr lvl="1"/>
            <a:r>
              <a:rPr lang="en-US" dirty="0"/>
              <a:t>AFI: 1</a:t>
            </a:r>
          </a:p>
          <a:p>
            <a:pPr lvl="1"/>
            <a:r>
              <a:rPr lang="en-US" dirty="0"/>
              <a:t>SAFI: 4</a:t>
            </a:r>
          </a:p>
          <a:p>
            <a:pPr lvl="1"/>
            <a:r>
              <a:rPr lang="en-US" dirty="0"/>
              <a:t>Length of Next-Hop: 4</a:t>
            </a:r>
          </a:p>
          <a:p>
            <a:pPr lvl="1"/>
            <a:r>
              <a:rPr lang="en-US" dirty="0"/>
              <a:t>Next-Hop: 1.0.0.1</a:t>
            </a:r>
          </a:p>
          <a:p>
            <a:pPr lvl="1"/>
            <a:r>
              <a:rPr lang="en-US" dirty="0"/>
              <a:t>Reserved: 0</a:t>
            </a:r>
          </a:p>
          <a:p>
            <a:pPr lvl="1"/>
            <a:r>
              <a:rPr lang="en-US" dirty="0"/>
              <a:t>Length: 80 bits</a:t>
            </a:r>
          </a:p>
          <a:p>
            <a:pPr lvl="1"/>
            <a:r>
              <a:rPr lang="en-US" dirty="0"/>
              <a:t>Label1: 42</a:t>
            </a:r>
          </a:p>
          <a:p>
            <a:pPr lvl="1"/>
            <a:r>
              <a:rPr lang="en-US" dirty="0"/>
              <a:t>Bottom of stack1: 0</a:t>
            </a:r>
          </a:p>
          <a:p>
            <a:pPr lvl="1"/>
            <a:r>
              <a:rPr lang="en-US" dirty="0"/>
              <a:t>Label2: 52</a:t>
            </a:r>
          </a:p>
          <a:p>
            <a:pPr lvl="1"/>
            <a:r>
              <a:rPr lang="en-US" dirty="0"/>
              <a:t>Bottom of stack2: 1</a:t>
            </a:r>
          </a:p>
          <a:p>
            <a:pPr lvl="1"/>
            <a:r>
              <a:rPr lang="en-US" dirty="0"/>
              <a:t>Prefix: 1.0.0.1</a:t>
            </a:r>
          </a:p>
          <a:p>
            <a:pPr lvl="1"/>
            <a:endParaRPr lang="en-US" dirty="0"/>
          </a:p>
          <a:p>
            <a:pPr lvl="1"/>
            <a:endParaRPr lang="en-US" dirty="0"/>
          </a:p>
          <a:p>
            <a:pPr lvl="1"/>
            <a:endParaRPr lang="en-US" dirty="0"/>
          </a:p>
          <a:p>
            <a:pPr lvl="1"/>
            <a:endParaRPr lang="en-US" dirty="0"/>
          </a:p>
        </p:txBody>
      </p:sp>
      <p:sp>
        <p:nvSpPr>
          <p:cNvPr id="46" name="ZoneTexte 45">
            <a:extLst>
              <a:ext uri="{FF2B5EF4-FFF2-40B4-BE49-F238E27FC236}">
                <a16:creationId xmlns:a16="http://schemas.microsoft.com/office/drawing/2014/main" id="{0DF44B5B-614E-EF3B-65C6-8169927C7753}"/>
              </a:ext>
            </a:extLst>
          </p:cNvPr>
          <p:cNvSpPr txBox="1"/>
          <p:nvPr/>
        </p:nvSpPr>
        <p:spPr>
          <a:xfrm>
            <a:off x="6730288" y="5271932"/>
            <a:ext cx="5414816" cy="369332"/>
          </a:xfrm>
          <a:prstGeom prst="rect">
            <a:avLst/>
          </a:prstGeom>
          <a:noFill/>
        </p:spPr>
        <p:txBody>
          <a:bodyPr wrap="none" rtlCol="0">
            <a:spAutoFit/>
          </a:bodyPr>
          <a:lstStyle/>
          <a:p>
            <a:r>
              <a:rPr lang="en-US" dirty="0"/>
              <a:t>A different color indicates a different implementation</a:t>
            </a:r>
          </a:p>
        </p:txBody>
      </p:sp>
    </p:spTree>
    <p:extLst>
      <p:ext uri="{BB962C8B-B14F-4D97-AF65-F5344CB8AC3E}">
        <p14:creationId xmlns:p14="http://schemas.microsoft.com/office/powerpoint/2010/main" val="182700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FB210D-FA6D-FFFE-894C-15B0C755CE5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B75E235-4CA3-CFE9-DBDA-6A24102302F4}"/>
              </a:ext>
            </a:extLst>
          </p:cNvPr>
          <p:cNvSpPr>
            <a:spLocks noGrp="1"/>
          </p:cNvSpPr>
          <p:nvPr>
            <p:ph type="title"/>
          </p:nvPr>
        </p:nvSpPr>
        <p:spPr/>
        <p:txBody>
          <a:bodyPr/>
          <a:lstStyle/>
          <a:p>
            <a:r>
              <a:rPr lang="en-US" dirty="0"/>
              <a:t>Current BGP error handling (w/ RFC 7606)</a:t>
            </a:r>
          </a:p>
        </p:txBody>
      </p:sp>
      <p:sp>
        <p:nvSpPr>
          <p:cNvPr id="9" name="Ellipse 8">
            <a:extLst>
              <a:ext uri="{FF2B5EF4-FFF2-40B4-BE49-F238E27FC236}">
                <a16:creationId xmlns:a16="http://schemas.microsoft.com/office/drawing/2014/main" id="{952D678E-6955-E16D-8D91-53B5D2CC3E53}"/>
              </a:ext>
            </a:extLst>
          </p:cNvPr>
          <p:cNvSpPr/>
          <p:nvPr/>
        </p:nvSpPr>
        <p:spPr>
          <a:xfrm>
            <a:off x="8254151"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DF85CE2D-B28F-7842-5631-A9991A4A0FFD}"/>
              </a:ext>
            </a:extLst>
          </p:cNvPr>
          <p:cNvSpPr/>
          <p:nvPr/>
        </p:nvSpPr>
        <p:spPr>
          <a:xfrm>
            <a:off x="7434399"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B9176882-8F3F-D79A-FF27-9AD1FFA90234}"/>
              </a:ext>
            </a:extLst>
          </p:cNvPr>
          <p:cNvSpPr/>
          <p:nvPr/>
        </p:nvSpPr>
        <p:spPr>
          <a:xfrm>
            <a:off x="9174967"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1EFD7999-14E2-54C8-CF14-DB24510CC9FE}"/>
              </a:ext>
            </a:extLst>
          </p:cNvPr>
          <p:cNvSpPr/>
          <p:nvPr/>
        </p:nvSpPr>
        <p:spPr>
          <a:xfrm>
            <a:off x="6922335"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41744A1E-29AA-8546-75C4-25AA7587A4E3}"/>
              </a:ext>
            </a:extLst>
          </p:cNvPr>
          <p:cNvSpPr/>
          <p:nvPr/>
        </p:nvSpPr>
        <p:spPr>
          <a:xfrm>
            <a:off x="7742087"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EEDE1A5F-0206-50A7-1C06-B16A89B31963}"/>
              </a:ext>
            </a:extLst>
          </p:cNvPr>
          <p:cNvSpPr/>
          <p:nvPr/>
        </p:nvSpPr>
        <p:spPr>
          <a:xfrm>
            <a:off x="8561839"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A09E444F-F3FA-799D-633D-780A2A78EAF3}"/>
              </a:ext>
            </a:extLst>
          </p:cNvPr>
          <p:cNvSpPr/>
          <p:nvPr/>
        </p:nvSpPr>
        <p:spPr>
          <a:xfrm>
            <a:off x="9381591"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8520C218-ABEF-7B1B-2EA9-89AA3A2FFDC6}"/>
              </a:ext>
            </a:extLst>
          </p:cNvPr>
          <p:cNvCxnSpPr>
            <a:stCxn id="9" idx="4"/>
            <a:endCxn id="10" idx="0"/>
          </p:cNvCxnSpPr>
          <p:nvPr/>
        </p:nvCxnSpPr>
        <p:spPr>
          <a:xfrm flipH="1">
            <a:off x="7690431"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C123B315-26FA-072A-E139-4B83451EEC0D}"/>
              </a:ext>
            </a:extLst>
          </p:cNvPr>
          <p:cNvCxnSpPr>
            <a:cxnSpLocks/>
            <a:stCxn id="9" idx="4"/>
            <a:endCxn id="11" idx="0"/>
          </p:cNvCxnSpPr>
          <p:nvPr/>
        </p:nvCxnSpPr>
        <p:spPr>
          <a:xfrm>
            <a:off x="8510183"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5707BAB2-C4CD-9883-15A8-577091AE4F8F}"/>
              </a:ext>
            </a:extLst>
          </p:cNvPr>
          <p:cNvCxnSpPr>
            <a:cxnSpLocks/>
            <a:stCxn id="10" idx="4"/>
            <a:endCxn id="12" idx="0"/>
          </p:cNvCxnSpPr>
          <p:nvPr/>
        </p:nvCxnSpPr>
        <p:spPr>
          <a:xfrm flipH="1">
            <a:off x="7178367"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04DC2A64-AAD8-900C-1E4D-85E06FAB69C6}"/>
              </a:ext>
            </a:extLst>
          </p:cNvPr>
          <p:cNvCxnSpPr>
            <a:cxnSpLocks/>
            <a:stCxn id="11" idx="4"/>
            <a:endCxn id="12" idx="0"/>
          </p:cNvCxnSpPr>
          <p:nvPr/>
        </p:nvCxnSpPr>
        <p:spPr>
          <a:xfrm flipH="1">
            <a:off x="7178367"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3392E632-C554-718B-ED5B-D793BCECB4A2}"/>
              </a:ext>
            </a:extLst>
          </p:cNvPr>
          <p:cNvCxnSpPr>
            <a:cxnSpLocks/>
            <a:stCxn id="10" idx="4"/>
            <a:endCxn id="13" idx="0"/>
          </p:cNvCxnSpPr>
          <p:nvPr/>
        </p:nvCxnSpPr>
        <p:spPr>
          <a:xfrm>
            <a:off x="7690431" y="3592626"/>
            <a:ext cx="307688"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E46F2123-0BE4-BC89-6FE4-460D6187B336}"/>
              </a:ext>
            </a:extLst>
          </p:cNvPr>
          <p:cNvCxnSpPr>
            <a:cxnSpLocks/>
            <a:stCxn id="10" idx="4"/>
            <a:endCxn id="14" idx="0"/>
          </p:cNvCxnSpPr>
          <p:nvPr/>
        </p:nvCxnSpPr>
        <p:spPr>
          <a:xfrm>
            <a:off x="7690431" y="3592626"/>
            <a:ext cx="1127440"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37A314D4-658B-4B3C-85FC-2209E4249B64}"/>
              </a:ext>
            </a:extLst>
          </p:cNvPr>
          <p:cNvCxnSpPr>
            <a:cxnSpLocks/>
            <a:stCxn id="10" idx="4"/>
            <a:endCxn id="15" idx="0"/>
          </p:cNvCxnSpPr>
          <p:nvPr/>
        </p:nvCxnSpPr>
        <p:spPr>
          <a:xfrm>
            <a:off x="7690431" y="3592626"/>
            <a:ext cx="1947192" cy="839653"/>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DD45AF8B-8F71-C7E4-C2C8-5D3258659E85}"/>
              </a:ext>
            </a:extLst>
          </p:cNvPr>
          <p:cNvCxnSpPr>
            <a:cxnSpLocks/>
            <a:stCxn id="11" idx="4"/>
            <a:endCxn id="13" idx="0"/>
          </p:cNvCxnSpPr>
          <p:nvPr/>
        </p:nvCxnSpPr>
        <p:spPr>
          <a:xfrm flipH="1">
            <a:off x="7998119" y="3592626"/>
            <a:ext cx="1432880"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D625BBDE-1B78-ACA9-67DE-D4F81A322A9C}"/>
              </a:ext>
            </a:extLst>
          </p:cNvPr>
          <p:cNvCxnSpPr>
            <a:cxnSpLocks/>
            <a:stCxn id="11" idx="4"/>
            <a:endCxn id="14" idx="0"/>
          </p:cNvCxnSpPr>
          <p:nvPr/>
        </p:nvCxnSpPr>
        <p:spPr>
          <a:xfrm flipH="1">
            <a:off x="8817871" y="3592626"/>
            <a:ext cx="613128" cy="839654"/>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28DFB30E-C79D-EDB1-6322-7EC3FD3B6613}"/>
              </a:ext>
            </a:extLst>
          </p:cNvPr>
          <p:cNvCxnSpPr>
            <a:cxnSpLocks/>
            <a:stCxn id="11" idx="4"/>
            <a:endCxn id="15" idx="0"/>
          </p:cNvCxnSpPr>
          <p:nvPr/>
        </p:nvCxnSpPr>
        <p:spPr>
          <a:xfrm>
            <a:off x="9430999" y="3592626"/>
            <a:ext cx="206624" cy="839653"/>
          </a:xfrm>
          <a:prstGeom prst="straightConnector1">
            <a:avLst/>
          </a:prstGeom>
          <a:ln>
            <a:solidFill>
              <a:srgbClr val="FF0000"/>
            </a:solidFill>
            <a:prstDash val="sysDot"/>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76F88527-6B53-BF58-5D4E-1B9421B63283}"/>
              </a:ext>
            </a:extLst>
          </p:cNvPr>
          <p:cNvSpPr>
            <a:spLocks noGrp="1"/>
          </p:cNvSpPr>
          <p:nvPr>
            <p:ph idx="1"/>
          </p:nvPr>
        </p:nvSpPr>
        <p:spPr>
          <a:xfrm>
            <a:off x="838200" y="1825625"/>
            <a:ext cx="5675383" cy="4351338"/>
          </a:xfrm>
        </p:spPr>
        <p:txBody>
          <a:bodyPr>
            <a:normAutofit fontScale="70000" lnSpcReduction="20000"/>
          </a:bodyPr>
          <a:lstStyle/>
          <a:p>
            <a:r>
              <a:rPr lang="en-US" dirty="0"/>
              <a:t>Red implementation does not understand the label stack</a:t>
            </a:r>
          </a:p>
          <a:p>
            <a:pPr lvl="1"/>
            <a:r>
              <a:rPr lang="en-US" dirty="0"/>
              <a:t>Wrongly assumes a single label</a:t>
            </a:r>
          </a:p>
          <a:p>
            <a:pPr lvl="1"/>
            <a:endParaRPr lang="en-US" dirty="0"/>
          </a:p>
          <a:p>
            <a:r>
              <a:rPr lang="en-US" dirty="0"/>
              <a:t>PE1 originates and RR1, RR2 propagate the route</a:t>
            </a:r>
          </a:p>
          <a:p>
            <a:pPr lvl="1"/>
            <a:r>
              <a:rPr lang="en-US" dirty="0"/>
              <a:t>Route is 100% correct as per RFC 3107</a:t>
            </a:r>
          </a:p>
          <a:p>
            <a:pPr lvl="1"/>
            <a:endParaRPr lang="en-US" dirty="0"/>
          </a:p>
          <a:p>
            <a:r>
              <a:rPr lang="en-US" dirty="0"/>
              <a:t>PE2…PE4</a:t>
            </a:r>
          </a:p>
          <a:p>
            <a:pPr lvl="1"/>
            <a:r>
              <a:rPr lang="en-US" dirty="0"/>
              <a:t>can’t parse the NLRI  in MP_REACH_NLRI</a:t>
            </a:r>
          </a:p>
          <a:p>
            <a:pPr lvl="1"/>
            <a:r>
              <a:rPr lang="en-US" dirty="0"/>
              <a:t>can’t locate IP prefix (key)</a:t>
            </a:r>
          </a:p>
          <a:p>
            <a:pPr marL="457200" lvl="1" indent="0">
              <a:buNone/>
            </a:pPr>
            <a:r>
              <a:rPr lang="en-US" dirty="0">
                <a:sym typeface="Wingdings" panose="05000000000000000000" pitchFamily="2" charset="2"/>
              </a:rPr>
              <a:t> can’t treat as withdraw</a:t>
            </a:r>
          </a:p>
          <a:p>
            <a:pPr lvl="1">
              <a:buFont typeface="Wingdings" panose="05000000000000000000" pitchFamily="2" charset="2"/>
              <a:buChar char="à"/>
            </a:pPr>
            <a:r>
              <a:rPr lang="en-US" dirty="0">
                <a:sym typeface="Wingdings" panose="05000000000000000000" pitchFamily="2" charset="2"/>
              </a:rPr>
              <a:t> session reset</a:t>
            </a:r>
          </a:p>
          <a:p>
            <a:pPr lvl="1">
              <a:buFont typeface="Wingdings" panose="05000000000000000000" pitchFamily="2" charset="2"/>
              <a:buChar char="à"/>
            </a:pPr>
            <a:endParaRPr lang="en-US" dirty="0">
              <a:sym typeface="Wingdings" panose="05000000000000000000" pitchFamily="2" charset="2"/>
            </a:endParaRPr>
          </a:p>
          <a:p>
            <a:r>
              <a:rPr lang="en-US" dirty="0"/>
              <a:t>RR redundancy does not help</a:t>
            </a:r>
          </a:p>
          <a:p>
            <a:pPr lvl="1"/>
            <a:r>
              <a:rPr lang="en-US" dirty="0"/>
              <a:t>RR code diversity does not help</a:t>
            </a:r>
          </a:p>
          <a:p>
            <a:pPr marL="0" indent="0">
              <a:buNone/>
            </a:pPr>
            <a:endParaRPr lang="en-US" dirty="0"/>
          </a:p>
          <a:p>
            <a:pPr lvl="1"/>
            <a:endParaRPr lang="en-US" dirty="0"/>
          </a:p>
          <a:p>
            <a:pPr lvl="1"/>
            <a:endParaRPr lang="en-US" dirty="0"/>
          </a:p>
          <a:p>
            <a:pPr lvl="1"/>
            <a:endParaRPr lang="en-US" dirty="0"/>
          </a:p>
          <a:p>
            <a:pPr lvl="1"/>
            <a:endParaRPr lang="en-US" dirty="0"/>
          </a:p>
        </p:txBody>
      </p:sp>
      <p:sp>
        <p:nvSpPr>
          <p:cNvPr id="46" name="ZoneTexte 45">
            <a:extLst>
              <a:ext uri="{FF2B5EF4-FFF2-40B4-BE49-F238E27FC236}">
                <a16:creationId xmlns:a16="http://schemas.microsoft.com/office/drawing/2014/main" id="{4EB83753-BAEB-F1A9-96F3-3339E3FF3A57}"/>
              </a:ext>
            </a:extLst>
          </p:cNvPr>
          <p:cNvSpPr txBox="1"/>
          <p:nvPr/>
        </p:nvSpPr>
        <p:spPr>
          <a:xfrm>
            <a:off x="6730288" y="5271932"/>
            <a:ext cx="5414816" cy="369332"/>
          </a:xfrm>
          <a:prstGeom prst="rect">
            <a:avLst/>
          </a:prstGeom>
          <a:noFill/>
        </p:spPr>
        <p:txBody>
          <a:bodyPr wrap="none" rtlCol="0">
            <a:spAutoFit/>
          </a:bodyPr>
          <a:lstStyle/>
          <a:p>
            <a:r>
              <a:rPr lang="en-US" dirty="0"/>
              <a:t>A different color indicates a different implementation</a:t>
            </a:r>
          </a:p>
        </p:txBody>
      </p:sp>
    </p:spTree>
    <p:extLst>
      <p:ext uri="{BB962C8B-B14F-4D97-AF65-F5344CB8AC3E}">
        <p14:creationId xmlns:p14="http://schemas.microsoft.com/office/powerpoint/2010/main" val="450316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E3706-BEB0-ACBA-9EDE-87EB9BBF665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052A0F8-9FA8-32E1-2E35-26CA1FB1B36C}"/>
              </a:ext>
            </a:extLst>
          </p:cNvPr>
          <p:cNvSpPr>
            <a:spLocks noGrp="1"/>
          </p:cNvSpPr>
          <p:nvPr>
            <p:ph type="title"/>
          </p:nvPr>
        </p:nvSpPr>
        <p:spPr/>
        <p:txBody>
          <a:bodyPr/>
          <a:lstStyle/>
          <a:p>
            <a:r>
              <a:rPr lang="en-US" dirty="0"/>
              <a:t>New proposal</a:t>
            </a:r>
          </a:p>
        </p:txBody>
      </p:sp>
      <p:sp>
        <p:nvSpPr>
          <p:cNvPr id="9" name="Ellipse 8">
            <a:extLst>
              <a:ext uri="{FF2B5EF4-FFF2-40B4-BE49-F238E27FC236}">
                <a16:creationId xmlns:a16="http://schemas.microsoft.com/office/drawing/2014/main" id="{CDF4FC11-3D18-C5AC-243C-D5E792D16BD2}"/>
              </a:ext>
            </a:extLst>
          </p:cNvPr>
          <p:cNvSpPr/>
          <p:nvPr/>
        </p:nvSpPr>
        <p:spPr>
          <a:xfrm>
            <a:off x="9717190" y="1854314"/>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0" name="Ellipse 9">
            <a:extLst>
              <a:ext uri="{FF2B5EF4-FFF2-40B4-BE49-F238E27FC236}">
                <a16:creationId xmlns:a16="http://schemas.microsoft.com/office/drawing/2014/main" id="{70E57B0A-FED1-7546-218F-1C660857A23C}"/>
              </a:ext>
            </a:extLst>
          </p:cNvPr>
          <p:cNvSpPr/>
          <p:nvPr/>
        </p:nvSpPr>
        <p:spPr>
          <a:xfrm>
            <a:off x="8897438" y="3057595"/>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RR1</a:t>
            </a:r>
          </a:p>
        </p:txBody>
      </p:sp>
      <p:sp>
        <p:nvSpPr>
          <p:cNvPr id="11" name="Ellipse 10">
            <a:extLst>
              <a:ext uri="{FF2B5EF4-FFF2-40B4-BE49-F238E27FC236}">
                <a16:creationId xmlns:a16="http://schemas.microsoft.com/office/drawing/2014/main" id="{BC00D6A1-EF81-FEDA-7A15-7E26F76F78B4}"/>
              </a:ext>
            </a:extLst>
          </p:cNvPr>
          <p:cNvSpPr/>
          <p:nvPr/>
        </p:nvSpPr>
        <p:spPr>
          <a:xfrm>
            <a:off x="10638006" y="3057595"/>
            <a:ext cx="512064" cy="535031"/>
          </a:xfrm>
          <a:prstGeom prst="ellipse">
            <a:avLst/>
          </a:prstGeom>
          <a:noFill/>
          <a:ln w="317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RR2</a:t>
            </a:r>
          </a:p>
        </p:txBody>
      </p:sp>
      <p:sp>
        <p:nvSpPr>
          <p:cNvPr id="12" name="Ellipse 11">
            <a:extLst>
              <a:ext uri="{FF2B5EF4-FFF2-40B4-BE49-F238E27FC236}">
                <a16:creationId xmlns:a16="http://schemas.microsoft.com/office/drawing/2014/main" id="{08A4D450-8D1E-02F1-1275-94D04F060AA5}"/>
              </a:ext>
            </a:extLst>
          </p:cNvPr>
          <p:cNvSpPr/>
          <p:nvPr/>
        </p:nvSpPr>
        <p:spPr>
          <a:xfrm>
            <a:off x="8385374" y="4432281"/>
            <a:ext cx="512064" cy="535031"/>
          </a:xfrm>
          <a:prstGeom prst="ellipse">
            <a:avLst/>
          </a:prstGeom>
          <a:noFill/>
          <a:ln w="317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PE1</a:t>
            </a:r>
          </a:p>
        </p:txBody>
      </p:sp>
      <p:sp>
        <p:nvSpPr>
          <p:cNvPr id="13" name="Ellipse 12">
            <a:extLst>
              <a:ext uri="{FF2B5EF4-FFF2-40B4-BE49-F238E27FC236}">
                <a16:creationId xmlns:a16="http://schemas.microsoft.com/office/drawing/2014/main" id="{2CA30DCC-544B-FA87-6CD9-5BD4B3557BD1}"/>
              </a:ext>
            </a:extLst>
          </p:cNvPr>
          <p:cNvSpPr/>
          <p:nvPr/>
        </p:nvSpPr>
        <p:spPr>
          <a:xfrm>
            <a:off x="9205126"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PE2</a:t>
            </a:r>
          </a:p>
        </p:txBody>
      </p:sp>
      <p:sp>
        <p:nvSpPr>
          <p:cNvPr id="14" name="Ellipse 13">
            <a:extLst>
              <a:ext uri="{FF2B5EF4-FFF2-40B4-BE49-F238E27FC236}">
                <a16:creationId xmlns:a16="http://schemas.microsoft.com/office/drawing/2014/main" id="{5FC6B680-83B4-3E21-ADF5-665D8DFEF81B}"/>
              </a:ext>
            </a:extLst>
          </p:cNvPr>
          <p:cNvSpPr/>
          <p:nvPr/>
        </p:nvSpPr>
        <p:spPr>
          <a:xfrm>
            <a:off x="10024878" y="4432280"/>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PE3</a:t>
            </a:r>
          </a:p>
        </p:txBody>
      </p:sp>
      <p:sp>
        <p:nvSpPr>
          <p:cNvPr id="15" name="Ellipse 14">
            <a:extLst>
              <a:ext uri="{FF2B5EF4-FFF2-40B4-BE49-F238E27FC236}">
                <a16:creationId xmlns:a16="http://schemas.microsoft.com/office/drawing/2014/main" id="{BBEF79A9-8EBF-A6F6-942F-06BD220BD77A}"/>
              </a:ext>
            </a:extLst>
          </p:cNvPr>
          <p:cNvSpPr/>
          <p:nvPr/>
        </p:nvSpPr>
        <p:spPr>
          <a:xfrm>
            <a:off x="10844630" y="4432279"/>
            <a:ext cx="512064" cy="535031"/>
          </a:xfrm>
          <a:prstGeom prst="ellipse">
            <a:avLst/>
          </a:prstGeom>
          <a:noFill/>
          <a:ln w="317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wrap="none" lIns="0" tIns="36000" rIns="0" bIns="36000" rtlCol="0" anchor="ctr"/>
          <a:lstStyle/>
          <a:p>
            <a:pPr algn="ctr"/>
            <a:r>
              <a:rPr lang="fr-FR" dirty="0">
                <a:solidFill>
                  <a:schemeClr val="tx1"/>
                </a:solidFill>
              </a:rPr>
              <a:t>PE4</a:t>
            </a:r>
          </a:p>
        </p:txBody>
      </p:sp>
      <p:cxnSp>
        <p:nvCxnSpPr>
          <p:cNvPr id="17" name="Connecteur droit avec flèche 16">
            <a:extLst>
              <a:ext uri="{FF2B5EF4-FFF2-40B4-BE49-F238E27FC236}">
                <a16:creationId xmlns:a16="http://schemas.microsoft.com/office/drawing/2014/main" id="{4DFBAF1B-0896-5C42-EC82-478C14E9B1D5}"/>
              </a:ext>
            </a:extLst>
          </p:cNvPr>
          <p:cNvCxnSpPr>
            <a:stCxn id="9" idx="4"/>
            <a:endCxn id="10" idx="0"/>
          </p:cNvCxnSpPr>
          <p:nvPr/>
        </p:nvCxnSpPr>
        <p:spPr>
          <a:xfrm flipH="1">
            <a:off x="9153470" y="2389345"/>
            <a:ext cx="819752"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18" name="Connecteur droit avec flèche 17">
            <a:extLst>
              <a:ext uri="{FF2B5EF4-FFF2-40B4-BE49-F238E27FC236}">
                <a16:creationId xmlns:a16="http://schemas.microsoft.com/office/drawing/2014/main" id="{20E029EA-FA85-3870-66AB-CB5E837B220F}"/>
              </a:ext>
            </a:extLst>
          </p:cNvPr>
          <p:cNvCxnSpPr>
            <a:cxnSpLocks/>
            <a:stCxn id="9" idx="4"/>
            <a:endCxn id="11" idx="0"/>
          </p:cNvCxnSpPr>
          <p:nvPr/>
        </p:nvCxnSpPr>
        <p:spPr>
          <a:xfrm>
            <a:off x="9973222" y="2389345"/>
            <a:ext cx="920816" cy="668250"/>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1" name="Connecteur droit avec flèche 20">
            <a:extLst>
              <a:ext uri="{FF2B5EF4-FFF2-40B4-BE49-F238E27FC236}">
                <a16:creationId xmlns:a16="http://schemas.microsoft.com/office/drawing/2014/main" id="{E9C577AC-064A-A314-3ACE-1F179873EBE2}"/>
              </a:ext>
            </a:extLst>
          </p:cNvPr>
          <p:cNvCxnSpPr>
            <a:cxnSpLocks/>
            <a:stCxn id="10" idx="4"/>
            <a:endCxn id="12" idx="0"/>
          </p:cNvCxnSpPr>
          <p:nvPr/>
        </p:nvCxnSpPr>
        <p:spPr>
          <a:xfrm flipH="1">
            <a:off x="8641406" y="3592626"/>
            <a:ext cx="512064"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4" name="Connecteur droit avec flèche 23">
            <a:extLst>
              <a:ext uri="{FF2B5EF4-FFF2-40B4-BE49-F238E27FC236}">
                <a16:creationId xmlns:a16="http://schemas.microsoft.com/office/drawing/2014/main" id="{8843C8E8-4E21-1425-4213-D8BD532C3358}"/>
              </a:ext>
            </a:extLst>
          </p:cNvPr>
          <p:cNvCxnSpPr>
            <a:cxnSpLocks/>
            <a:stCxn id="11" idx="4"/>
            <a:endCxn id="12" idx="0"/>
          </p:cNvCxnSpPr>
          <p:nvPr/>
        </p:nvCxnSpPr>
        <p:spPr>
          <a:xfrm flipH="1">
            <a:off x="8641406" y="3592626"/>
            <a:ext cx="2252632" cy="839655"/>
          </a:xfrm>
          <a:prstGeom prst="straightConnector1">
            <a:avLst/>
          </a:prstGeom>
          <a:ln>
            <a:tailEnd type="triangle" w="lg" len="med"/>
          </a:ln>
        </p:spPr>
        <p:style>
          <a:lnRef idx="2">
            <a:schemeClr val="dk1"/>
          </a:lnRef>
          <a:fillRef idx="0">
            <a:schemeClr val="dk1"/>
          </a:fillRef>
          <a:effectRef idx="1">
            <a:schemeClr val="dk1"/>
          </a:effectRef>
          <a:fontRef idx="minor">
            <a:schemeClr val="tx1"/>
          </a:fontRef>
        </p:style>
      </p:cxnSp>
      <p:cxnSp>
        <p:nvCxnSpPr>
          <p:cNvPr id="27" name="Connecteur droit avec flèche 26">
            <a:extLst>
              <a:ext uri="{FF2B5EF4-FFF2-40B4-BE49-F238E27FC236}">
                <a16:creationId xmlns:a16="http://schemas.microsoft.com/office/drawing/2014/main" id="{4F034C7C-18F6-EAEA-08EF-4ED046DEBFCD}"/>
              </a:ext>
            </a:extLst>
          </p:cNvPr>
          <p:cNvCxnSpPr>
            <a:cxnSpLocks/>
            <a:stCxn id="10" idx="4"/>
            <a:endCxn id="13" idx="0"/>
          </p:cNvCxnSpPr>
          <p:nvPr/>
        </p:nvCxnSpPr>
        <p:spPr>
          <a:xfrm>
            <a:off x="9153470" y="3592626"/>
            <a:ext cx="307688"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0" name="Connecteur droit avec flèche 29">
            <a:extLst>
              <a:ext uri="{FF2B5EF4-FFF2-40B4-BE49-F238E27FC236}">
                <a16:creationId xmlns:a16="http://schemas.microsoft.com/office/drawing/2014/main" id="{86249817-9494-B68C-0FF7-CA5E3CE3A198}"/>
              </a:ext>
            </a:extLst>
          </p:cNvPr>
          <p:cNvCxnSpPr>
            <a:cxnSpLocks/>
            <a:stCxn id="10" idx="4"/>
            <a:endCxn id="14" idx="0"/>
          </p:cNvCxnSpPr>
          <p:nvPr/>
        </p:nvCxnSpPr>
        <p:spPr>
          <a:xfrm>
            <a:off x="9153470" y="3592626"/>
            <a:ext cx="1127440"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3" name="Connecteur droit avec flèche 32">
            <a:extLst>
              <a:ext uri="{FF2B5EF4-FFF2-40B4-BE49-F238E27FC236}">
                <a16:creationId xmlns:a16="http://schemas.microsoft.com/office/drawing/2014/main" id="{BDE7014A-EBFA-0A8F-FE20-007293FDF411}"/>
              </a:ext>
            </a:extLst>
          </p:cNvPr>
          <p:cNvCxnSpPr>
            <a:cxnSpLocks/>
            <a:stCxn id="10" idx="4"/>
            <a:endCxn id="15" idx="0"/>
          </p:cNvCxnSpPr>
          <p:nvPr/>
        </p:nvCxnSpPr>
        <p:spPr>
          <a:xfrm>
            <a:off x="9153470" y="3592626"/>
            <a:ext cx="1947192" cy="839653"/>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6" name="Connecteur droit avec flèche 35">
            <a:extLst>
              <a:ext uri="{FF2B5EF4-FFF2-40B4-BE49-F238E27FC236}">
                <a16:creationId xmlns:a16="http://schemas.microsoft.com/office/drawing/2014/main" id="{894DD8B5-24BB-986B-3DCD-86C32CDA9E7F}"/>
              </a:ext>
            </a:extLst>
          </p:cNvPr>
          <p:cNvCxnSpPr>
            <a:cxnSpLocks/>
            <a:stCxn id="11" idx="4"/>
            <a:endCxn id="13" idx="0"/>
          </p:cNvCxnSpPr>
          <p:nvPr/>
        </p:nvCxnSpPr>
        <p:spPr>
          <a:xfrm flipH="1">
            <a:off x="9461158" y="3592626"/>
            <a:ext cx="1432880"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39" name="Connecteur droit avec flèche 38">
            <a:extLst>
              <a:ext uri="{FF2B5EF4-FFF2-40B4-BE49-F238E27FC236}">
                <a16:creationId xmlns:a16="http://schemas.microsoft.com/office/drawing/2014/main" id="{C30B6055-BE3A-BAD0-941E-6DE58019618D}"/>
              </a:ext>
            </a:extLst>
          </p:cNvPr>
          <p:cNvCxnSpPr>
            <a:cxnSpLocks/>
          </p:cNvCxnSpPr>
          <p:nvPr/>
        </p:nvCxnSpPr>
        <p:spPr>
          <a:xfrm flipH="1">
            <a:off x="10331442" y="3592626"/>
            <a:ext cx="613128" cy="839654"/>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cxnSp>
        <p:nvCxnSpPr>
          <p:cNvPr id="42" name="Connecteur droit avec flèche 41">
            <a:extLst>
              <a:ext uri="{FF2B5EF4-FFF2-40B4-BE49-F238E27FC236}">
                <a16:creationId xmlns:a16="http://schemas.microsoft.com/office/drawing/2014/main" id="{C9BA3D2A-9218-A326-9869-324841DFABB0}"/>
              </a:ext>
            </a:extLst>
          </p:cNvPr>
          <p:cNvCxnSpPr>
            <a:cxnSpLocks/>
            <a:stCxn id="11" idx="4"/>
            <a:endCxn id="15" idx="0"/>
          </p:cNvCxnSpPr>
          <p:nvPr/>
        </p:nvCxnSpPr>
        <p:spPr>
          <a:xfrm>
            <a:off x="10894038" y="3592626"/>
            <a:ext cx="206624" cy="839653"/>
          </a:xfrm>
          <a:prstGeom prst="straightConnector1">
            <a:avLst/>
          </a:prstGeom>
          <a:ln>
            <a:solidFill>
              <a:schemeClr val="tx1"/>
            </a:solidFill>
            <a:prstDash val="solid"/>
            <a:tailEnd type="triangle" w="lg" len="med"/>
          </a:ln>
        </p:spPr>
        <p:style>
          <a:lnRef idx="2">
            <a:schemeClr val="dk1"/>
          </a:lnRef>
          <a:fillRef idx="0">
            <a:schemeClr val="dk1"/>
          </a:fillRef>
          <a:effectRef idx="1">
            <a:schemeClr val="dk1"/>
          </a:effectRef>
          <a:fontRef idx="minor">
            <a:schemeClr val="tx1"/>
          </a:fontRef>
        </p:style>
      </p:cxnSp>
      <p:sp>
        <p:nvSpPr>
          <p:cNvPr id="45" name="Espace réservé du contenu 2">
            <a:extLst>
              <a:ext uri="{FF2B5EF4-FFF2-40B4-BE49-F238E27FC236}">
                <a16:creationId xmlns:a16="http://schemas.microsoft.com/office/drawing/2014/main" id="{102A6969-DFDE-E753-ABA2-0D7FB75D3594}"/>
              </a:ext>
            </a:extLst>
          </p:cNvPr>
          <p:cNvSpPr>
            <a:spLocks noGrp="1"/>
          </p:cNvSpPr>
          <p:nvPr>
            <p:ph idx="1"/>
          </p:nvPr>
        </p:nvSpPr>
        <p:spPr>
          <a:xfrm>
            <a:off x="46896" y="1434166"/>
            <a:ext cx="3788666" cy="5245768"/>
          </a:xfrm>
          <a:ln w="3175">
            <a:solidFill>
              <a:schemeClr val="tx1"/>
            </a:solidFill>
          </a:ln>
        </p:spPr>
        <p:txBody>
          <a:bodyPr>
            <a:normAutofit fontScale="70000" lnSpcReduction="20000"/>
          </a:bodyPr>
          <a:lstStyle/>
          <a:p>
            <a:pPr marL="0" indent="0">
              <a:buNone/>
            </a:pPr>
            <a:r>
              <a:rPr lang="en-US" dirty="0"/>
              <a:t>BGP UPDATE message</a:t>
            </a:r>
          </a:p>
          <a:p>
            <a:r>
              <a:rPr lang="en-US" dirty="0"/>
              <a:t>NLRI_KEY_LIST</a:t>
            </a:r>
          </a:p>
          <a:p>
            <a:pPr lvl="1"/>
            <a:r>
              <a:rPr lang="en-US" dirty="0"/>
              <a:t>AFI: 1</a:t>
            </a:r>
          </a:p>
          <a:p>
            <a:pPr lvl="1"/>
            <a:r>
              <a:rPr lang="en-US" dirty="0"/>
              <a:t>SAFI: 4</a:t>
            </a:r>
          </a:p>
          <a:p>
            <a:pPr lvl="1"/>
            <a:r>
              <a:rPr lang="en-US" dirty="0"/>
              <a:t>Length: 56 bits</a:t>
            </a:r>
          </a:p>
          <a:p>
            <a:pPr lvl="1"/>
            <a:r>
              <a:rPr lang="en-US" dirty="0"/>
              <a:t>Compatibility field:  0x800000</a:t>
            </a:r>
          </a:p>
          <a:p>
            <a:pPr lvl="1"/>
            <a:r>
              <a:rPr lang="en-US" dirty="0"/>
              <a:t>Prefix: 1.0.0.1</a:t>
            </a:r>
          </a:p>
          <a:p>
            <a:r>
              <a:rPr lang="en-US" dirty="0"/>
              <a:t>MP_REACH_NLRI</a:t>
            </a:r>
          </a:p>
          <a:p>
            <a:pPr lvl="1"/>
            <a:r>
              <a:rPr lang="en-US" dirty="0"/>
              <a:t>AFI: 1</a:t>
            </a:r>
          </a:p>
          <a:p>
            <a:pPr lvl="1"/>
            <a:r>
              <a:rPr lang="en-US" dirty="0"/>
              <a:t>SAFI: 4</a:t>
            </a:r>
          </a:p>
          <a:p>
            <a:pPr lvl="1"/>
            <a:r>
              <a:rPr lang="en-US" dirty="0"/>
              <a:t>Length of Next-Hop: 4</a:t>
            </a:r>
          </a:p>
          <a:p>
            <a:pPr lvl="1"/>
            <a:r>
              <a:rPr lang="en-US" dirty="0"/>
              <a:t>Next-Hop: 1.0.0.1</a:t>
            </a:r>
          </a:p>
          <a:p>
            <a:pPr lvl="1"/>
            <a:r>
              <a:rPr lang="en-US" dirty="0"/>
              <a:t>Reserved: 0</a:t>
            </a:r>
          </a:p>
          <a:p>
            <a:pPr lvl="1"/>
            <a:r>
              <a:rPr lang="en-US" dirty="0"/>
              <a:t>Length: 80 bits</a:t>
            </a:r>
          </a:p>
          <a:p>
            <a:pPr lvl="1"/>
            <a:r>
              <a:rPr lang="en-US" dirty="0"/>
              <a:t>Label1: 42</a:t>
            </a:r>
          </a:p>
          <a:p>
            <a:pPr lvl="1"/>
            <a:r>
              <a:rPr lang="en-US" dirty="0"/>
              <a:t>Bottom of stack1: 0</a:t>
            </a:r>
          </a:p>
          <a:p>
            <a:pPr lvl="1"/>
            <a:r>
              <a:rPr lang="en-US" dirty="0"/>
              <a:t>Label2: 52</a:t>
            </a:r>
          </a:p>
          <a:p>
            <a:pPr lvl="1"/>
            <a:r>
              <a:rPr lang="en-US" dirty="0"/>
              <a:t>Bottom of stack2: 1</a:t>
            </a:r>
          </a:p>
          <a:p>
            <a:pPr lvl="1"/>
            <a:r>
              <a:rPr lang="en-US" dirty="0"/>
              <a:t>Prefix: 1.0.0.1</a:t>
            </a:r>
          </a:p>
        </p:txBody>
      </p:sp>
      <p:sp>
        <p:nvSpPr>
          <p:cNvPr id="3" name="Espace réservé du contenu 2">
            <a:extLst>
              <a:ext uri="{FF2B5EF4-FFF2-40B4-BE49-F238E27FC236}">
                <a16:creationId xmlns:a16="http://schemas.microsoft.com/office/drawing/2014/main" id="{87145E7E-3695-F815-D12C-F111FED9BCDF}"/>
              </a:ext>
            </a:extLst>
          </p:cNvPr>
          <p:cNvSpPr txBox="1">
            <a:spLocks/>
          </p:cNvSpPr>
          <p:nvPr/>
        </p:nvSpPr>
        <p:spPr>
          <a:xfrm>
            <a:off x="4116025" y="1434166"/>
            <a:ext cx="8029079" cy="5245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dirty="0"/>
              <a:t>PE2…PE4</a:t>
            </a:r>
          </a:p>
          <a:p>
            <a:r>
              <a:rPr lang="en-US" sz="1800" dirty="0"/>
              <a:t>can’t parse the NLRI in MP_REACH_NLRI</a:t>
            </a:r>
          </a:p>
          <a:p>
            <a:r>
              <a:rPr lang="en-US" sz="1800" dirty="0"/>
              <a:t>can’t locate IP prefix (key)</a:t>
            </a:r>
          </a:p>
          <a:p>
            <a:r>
              <a:rPr lang="en-US" sz="1800" dirty="0">
                <a:sym typeface="Wingdings" panose="05000000000000000000" pitchFamily="2" charset="2"/>
              </a:rPr>
              <a:t>Error handling: reads NLRI_KEY_LIST</a:t>
            </a:r>
            <a:br>
              <a:rPr lang="en-US" sz="1800" dirty="0">
                <a:sym typeface="Wingdings" panose="05000000000000000000" pitchFamily="2" charset="2"/>
              </a:rPr>
            </a:br>
            <a:r>
              <a:rPr lang="en-US" sz="1800" dirty="0">
                <a:sym typeface="Wingdings" panose="05000000000000000000" pitchFamily="2" charset="2"/>
              </a:rPr>
              <a:t>as a MP_UNREACH_NLRI</a:t>
            </a:r>
          </a:p>
          <a:p>
            <a:pPr>
              <a:buFont typeface="Wingdings" panose="05000000000000000000" pitchFamily="2" charset="2"/>
              <a:buChar char="à"/>
            </a:pPr>
            <a:r>
              <a:rPr lang="en-US" sz="1800" dirty="0">
                <a:sym typeface="Wingdings" panose="05000000000000000000" pitchFamily="2" charset="2"/>
              </a:rPr>
              <a:t>Effectively “Treat-as-withdraw”</a:t>
            </a:r>
          </a:p>
          <a:p>
            <a:pPr>
              <a:buFont typeface="Wingdings" panose="05000000000000000000" pitchFamily="2" charset="2"/>
              <a:buChar char="à"/>
            </a:pPr>
            <a:r>
              <a:rPr lang="en-US" sz="1800" dirty="0">
                <a:sym typeface="Wingdings" panose="05000000000000000000" pitchFamily="2" charset="2"/>
              </a:rPr>
              <a:t>No session reset</a:t>
            </a:r>
          </a:p>
          <a:p>
            <a:pPr>
              <a:buFont typeface="Wingdings" panose="05000000000000000000" pitchFamily="2" charset="2"/>
              <a:buChar char="à"/>
            </a:pPr>
            <a:endParaRPr lang="en-US" sz="1800" dirty="0">
              <a:sym typeface="Wingdings" panose="05000000000000000000" pitchFamily="2" charset="2"/>
            </a:endParaRPr>
          </a:p>
          <a:p>
            <a:pPr marL="0" indent="0">
              <a:buFont typeface="Arial" panose="020B0604020202020204" pitchFamily="34" charset="0"/>
              <a:buNone/>
            </a:pPr>
            <a:r>
              <a:rPr lang="en-US" sz="1800" dirty="0"/>
              <a:t>Builds on MP_UNREACH_NLRI </a:t>
            </a:r>
            <a:br>
              <a:rPr lang="en-US" sz="1800" dirty="0"/>
            </a:br>
            <a:r>
              <a:rPr lang="en-US" sz="1800" dirty="0"/>
              <a:t>being simpler than MP_REACH_NLRI</a:t>
            </a:r>
          </a:p>
          <a:p>
            <a:pPr lvl="1"/>
            <a:r>
              <a:rPr lang="en-US" sz="1600" dirty="0">
                <a:sym typeface="Wingdings" panose="05000000000000000000" pitchFamily="2" charset="2"/>
              </a:rPr>
              <a:t>Shorter in size, Fixed size, </a:t>
            </a:r>
            <a:r>
              <a:rPr lang="en-US" sz="1600">
                <a:sym typeface="Wingdings" panose="05000000000000000000" pitchFamily="2" charset="2"/>
              </a:rPr>
              <a:t>less fields</a:t>
            </a:r>
          </a:p>
          <a:p>
            <a:pPr lvl="1"/>
            <a:r>
              <a:rPr lang="en-US" sz="1600">
                <a:sym typeface="Wingdings" panose="05000000000000000000" pitchFamily="2" charset="2"/>
              </a:rPr>
              <a:t>no </a:t>
            </a:r>
            <a:r>
              <a:rPr lang="en-US" sz="1600" dirty="0">
                <a:sym typeface="Wingdings" panose="05000000000000000000" pitchFamily="2" charset="2"/>
              </a:rPr>
              <a:t>non-key data</a:t>
            </a:r>
            <a:endParaRPr lang="en-US" sz="1600" dirty="0"/>
          </a:p>
        </p:txBody>
      </p:sp>
    </p:spTree>
    <p:extLst>
      <p:ext uri="{BB962C8B-B14F-4D97-AF65-F5344CB8AC3E}">
        <p14:creationId xmlns:p14="http://schemas.microsoft.com/office/powerpoint/2010/main" val="2430343263"/>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767</TotalTime>
  <Words>734</Words>
  <Application>Microsoft Macintosh PowerPoint</Application>
  <PresentationFormat>Widescreen</PresentationFormat>
  <Paragraphs>144</Paragraphs>
  <Slides>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Courier New</vt:lpstr>
      <vt:lpstr>Wingdings</vt:lpstr>
      <vt:lpstr>Thème Office</vt:lpstr>
      <vt:lpstr>NLRI Error handling  draft-decraene-idr-nlri-error-handling-00</vt:lpstr>
      <vt:lpstr>BGP error handling as per RFC 7606</vt:lpstr>
      <vt:lpstr>NLRI with non-key data</vt:lpstr>
      <vt:lpstr>Error handling with non-key data </vt:lpstr>
      <vt:lpstr>Proposal (1) </vt:lpstr>
      <vt:lpstr>Proposal (2)</vt:lpstr>
      <vt:lpstr>Use case example: BGP Label Unicast  </vt:lpstr>
      <vt:lpstr>Current BGP error handling (w/ RFC 7606)</vt:lpstr>
      <vt:lpstr>New proposal</vt:lpstr>
    </vt:vector>
  </TitlesOfParts>
  <Company>Orange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DECRAENE Bruno INNOV/NET</dc:creator>
  <cp:lastModifiedBy>John Scudder</cp:lastModifiedBy>
  <cp:revision>2</cp:revision>
  <dcterms:created xsi:type="dcterms:W3CDTF">2025-09-09T13:30:21Z</dcterms:created>
  <dcterms:modified xsi:type="dcterms:W3CDTF">2025-10-23T14:20:59Z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633b888-ae0d-4341-a75f-06e04137d755_Enabled">
    <vt:lpwstr>true</vt:lpwstr>
  </property>
  <property fmtid="{D5CDD505-2E9C-101B-9397-08002B2CF9AE}" pid="3" name="MSIP_Label_0633b888-ae0d-4341-a75f-06e04137d755_SetDate">
    <vt:lpwstr>2025-10-23T14:20:58Z</vt:lpwstr>
  </property>
  <property fmtid="{D5CDD505-2E9C-101B-9397-08002B2CF9AE}" pid="4" name="MSIP_Label_0633b888-ae0d-4341-a75f-06e04137d755_Method">
    <vt:lpwstr>Standard</vt:lpwstr>
  </property>
  <property fmtid="{D5CDD505-2E9C-101B-9397-08002B2CF9AE}" pid="5" name="MSIP_Label_0633b888-ae0d-4341-a75f-06e04137d755_Name">
    <vt:lpwstr>0633b888-ae0d-4341-a75f-06e04137d755</vt:lpwstr>
  </property>
  <property fmtid="{D5CDD505-2E9C-101B-9397-08002B2CF9AE}" pid="6" name="MSIP_Label_0633b888-ae0d-4341-a75f-06e04137d755_SiteId">
    <vt:lpwstr>bea78b3c-4cdb-4130-854a-1d193232e5f4</vt:lpwstr>
  </property>
  <property fmtid="{D5CDD505-2E9C-101B-9397-08002B2CF9AE}" pid="7" name="MSIP_Label_0633b888-ae0d-4341-a75f-06e04137d755_ActionId">
    <vt:lpwstr>16b835dd-b081-4f2d-9c4b-7927a2fe2fda</vt:lpwstr>
  </property>
  <property fmtid="{D5CDD505-2E9C-101B-9397-08002B2CF9AE}" pid="8" name="MSIP_Label_0633b888-ae0d-4341-a75f-06e04137d755_ContentBits">
    <vt:lpwstr>2</vt:lpwstr>
  </property>
  <property fmtid="{D5CDD505-2E9C-101B-9397-08002B2CF9AE}" pid="9" name="MSIP_Label_0633b888-ae0d-4341-a75f-06e04137d755_Tag">
    <vt:lpwstr>50, 3, 0, 1</vt:lpwstr>
  </property>
  <property fmtid="{D5CDD505-2E9C-101B-9397-08002B2CF9AE}" pid="10" name="ClassificationContentMarkingFooterLocations">
    <vt:lpwstr>Thème Office:8</vt:lpwstr>
  </property>
  <property fmtid="{D5CDD505-2E9C-101B-9397-08002B2CF9AE}" pid="11" name="ClassificationContentMarkingFooterText">
    <vt:lpwstr>Juniper Business Use Only</vt:lpwstr>
  </property>
</Properties>
</file>