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85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10EA7F-291B-41C2-8167-AD30B6877FAB}">
  <a:tblStyle styleId="{9810EA7F-291B-41C2-8167-AD30B6877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85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32a897a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32a897a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3372863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3372863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32a897a5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32a897a5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32a8977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32a8977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32a8977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32a8977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32a8977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32a8977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E6990"/>
            </a:gs>
            <a:gs pos="100000">
              <a:srgbClr val="9A2B50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952350" y="-300575"/>
            <a:ext cx="7963200" cy="22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5200">
                <a:solidFill>
                  <a:srgbClr val="9FC5E8"/>
                </a:solidFill>
              </a:rPr>
              <a:t>Sogrape</a:t>
            </a:r>
            <a:r>
              <a:rPr b="1" lang="pt-PT" sz="5200">
                <a:solidFill>
                  <a:srgbClr val="9FC5E8"/>
                </a:solidFill>
              </a:rPr>
              <a:t>_</a:t>
            </a:r>
            <a:r>
              <a:rPr b="1" lang="pt-PT" sz="5200">
                <a:solidFill>
                  <a:srgbClr val="9FC5E8"/>
                </a:solidFill>
              </a:rPr>
              <a:t>Hackathon</a:t>
            </a:r>
            <a:endParaRPr b="1" sz="5200">
              <a:solidFill>
                <a:srgbClr val="9FC5E8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78350" y="1888650"/>
            <a:ext cx="82221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Online Wine Price Harvesting Challenge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Problem at hands: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48775" y="1052750"/>
            <a:ext cx="8520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Tracking wine prices from different online stores in an </a:t>
            </a: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effective</a:t>
            </a: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 manner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11700" y="1639400"/>
            <a:ext cx="45663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pt-PT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19250" y="2247100"/>
            <a:ext cx="72450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🍷"/>
            </a:pPr>
            <a:r>
              <a:rPr lang="pt-P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Brainstorming all the possible scenarios for the final product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🍷"/>
            </a:pPr>
            <a:r>
              <a:rPr lang="pt-P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Choosing </a:t>
            </a:r>
            <a:r>
              <a:rPr lang="pt-P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adequate tools for our project’s needs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🍷"/>
            </a:pPr>
            <a:r>
              <a:rPr lang="pt-P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Organizing the team by tasks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pt-P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pt-P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pt-P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349075"/>
            <a:ext cx="85206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Advantages: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User-friendly dashboard that can track all the desired wines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Simple and organized database (MySQL)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Evolution and history of wine prices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Strong base capable of adding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384700"/>
            <a:ext cx="8520600" cy="4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implementations: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User login for data security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Management of user permissions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Improvement of the web scraping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Development of the graphical interface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Wine price changes notifications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🍷"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Adaptability to scale for further demands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47600" y="30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674650" y="267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{9810EA7F-291B-41C2-8167-AD30B6877FAB}</a:tableStyleId>
              </a:tblPr>
              <a:tblGrid>
                <a:gridCol w="1504200"/>
              </a:tblGrid>
              <a:tr h="4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Stores: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3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</a:t>
                      </a: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tore_id 🔑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3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store_name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3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store_url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Google Shape;117;p18"/>
          <p:cNvGraphicFramePr/>
          <p:nvPr/>
        </p:nvGraphicFramePr>
        <p:xfrm>
          <a:off x="6694350" y="70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{9810EA7F-291B-41C2-8167-AD30B6877FAB}</a:tableStyleId>
              </a:tblPr>
              <a:tblGrid>
                <a:gridCol w="1429425"/>
              </a:tblGrid>
              <a:tr h="39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Wines: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wine_id 🔑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wine_name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harvest_year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capacity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location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EAN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wine_image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3003700" y="2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{9810EA7F-291B-41C2-8167-AD30B6877FAB}</a:tableStyleId>
              </a:tblPr>
              <a:tblGrid>
                <a:gridCol w="156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Prices: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price_id 🔑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price_value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discount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currency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timestamp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product_url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wine_id 🗝️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store_id 🗝️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5035700" y="4013875"/>
            <a:ext cx="26430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🔑: Primary key</a:t>
            </a:r>
            <a:br>
              <a:rPr lang="pt-PT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🗝️: </a:t>
            </a:r>
            <a:r>
              <a:rPr lang="pt-PT" sz="1200"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2208425" y="3355375"/>
            <a:ext cx="7338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4602000" y="1317925"/>
            <a:ext cx="2058900" cy="17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355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