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776" r:id="rId3"/>
    <p:sldId id="775" r:id="rId4"/>
    <p:sldId id="777" r:id="rId5"/>
    <p:sldId id="769" r:id="rId6"/>
    <p:sldId id="780" r:id="rId7"/>
    <p:sldId id="785" r:id="rId8"/>
    <p:sldId id="786" r:id="rId9"/>
    <p:sldId id="770" r:id="rId10"/>
    <p:sldId id="787" r:id="rId11"/>
    <p:sldId id="783" r:id="rId12"/>
    <p:sldId id="781" r:id="rId13"/>
    <p:sldId id="784" r:id="rId14"/>
    <p:sldId id="778" r:id="rId15"/>
    <p:sldId id="779" r:id="rId16"/>
    <p:sldId id="78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67800"/>
    <a:srgbClr val="FFE100"/>
    <a:srgbClr val="FFF8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47F8DAE-A76B-9832-500C-06F77A45C152}" v="634" dt="2024-06-27T20:05:13.55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934" autoAdjust="0"/>
    <p:restoredTop sz="94660"/>
  </p:normalViewPr>
  <p:slideViewPr>
    <p:cSldViewPr snapToGrid="0">
      <p:cViewPr>
        <p:scale>
          <a:sx n="75" d="100"/>
          <a:sy n="75" d="100"/>
        </p:scale>
        <p:origin x="2298" y="9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ouglas Nicolas Silva Gomes" userId="S::1489655@sga.pucminas.br::f360275c-4d7d-44b1-8bda-8968736751c7" providerId="AD" clId="Web-{F989AB60-5DE9-DA83-B425-94C68C9006BE}"/>
    <pc:docChg chg="addSld delSld modSld">
      <pc:chgData name="Douglas Nicolas Silva Gomes" userId="S::1489655@sga.pucminas.br::f360275c-4d7d-44b1-8bda-8968736751c7" providerId="AD" clId="Web-{F989AB60-5DE9-DA83-B425-94C68C9006BE}" dt="2024-02-29T00:43:35.450" v="177" actId="1076"/>
      <pc:docMkLst>
        <pc:docMk/>
      </pc:docMkLst>
      <pc:sldChg chg="delSp del">
        <pc:chgData name="Douglas Nicolas Silva Gomes" userId="S::1489655@sga.pucminas.br::f360275c-4d7d-44b1-8bda-8968736751c7" providerId="AD" clId="Web-{F989AB60-5DE9-DA83-B425-94C68C9006BE}" dt="2024-02-29T00:27:39.880" v="1"/>
        <pc:sldMkLst>
          <pc:docMk/>
          <pc:sldMk cId="2098672894" sldId="257"/>
        </pc:sldMkLst>
        <pc:spChg chg="del">
          <ac:chgData name="Douglas Nicolas Silva Gomes" userId="S::1489655@sga.pucminas.br::f360275c-4d7d-44b1-8bda-8968736751c7" providerId="AD" clId="Web-{F989AB60-5DE9-DA83-B425-94C68C9006BE}" dt="2024-02-29T00:27:36.473" v="0"/>
          <ac:spMkLst>
            <pc:docMk/>
            <pc:sldMk cId="2098672894" sldId="257"/>
            <ac:spMk id="7" creationId="{2B290918-4937-CA67-E071-F1CC0F9DB7FF}"/>
          </ac:spMkLst>
        </pc:spChg>
      </pc:sldChg>
      <pc:sldChg chg="addSp delSp modSp mod setBg">
        <pc:chgData name="Douglas Nicolas Silva Gomes" userId="S::1489655@sga.pucminas.br::f360275c-4d7d-44b1-8bda-8968736751c7" providerId="AD" clId="Web-{F989AB60-5DE9-DA83-B425-94C68C9006BE}" dt="2024-02-29T00:43:35.450" v="177" actId="1076"/>
        <pc:sldMkLst>
          <pc:docMk/>
          <pc:sldMk cId="2678770739" sldId="258"/>
        </pc:sldMkLst>
        <pc:spChg chg="add mod ord">
          <ac:chgData name="Douglas Nicolas Silva Gomes" userId="S::1489655@sga.pucminas.br::f360275c-4d7d-44b1-8bda-8968736751c7" providerId="AD" clId="Web-{F989AB60-5DE9-DA83-B425-94C68C9006BE}" dt="2024-02-29T00:29:57.437" v="18" actId="1076"/>
          <ac:spMkLst>
            <pc:docMk/>
            <pc:sldMk cId="2678770739" sldId="258"/>
            <ac:spMk id="4" creationId="{219D74A9-C5B7-6810-1EA0-F6CF9156D030}"/>
          </ac:spMkLst>
        </pc:spChg>
        <pc:spChg chg="add mod">
          <ac:chgData name="Douglas Nicolas Silva Gomes" userId="S::1489655@sga.pucminas.br::f360275c-4d7d-44b1-8bda-8968736751c7" providerId="AD" clId="Web-{F989AB60-5DE9-DA83-B425-94C68C9006BE}" dt="2024-02-29T00:43:35.450" v="177" actId="1076"/>
          <ac:spMkLst>
            <pc:docMk/>
            <pc:sldMk cId="2678770739" sldId="258"/>
            <ac:spMk id="5" creationId="{9B7B573B-FD10-F4E2-1032-88912DFE8372}"/>
          </ac:spMkLst>
        </pc:spChg>
        <pc:spChg chg="add del">
          <ac:chgData name="Douglas Nicolas Silva Gomes" userId="S::1489655@sga.pucminas.br::f360275c-4d7d-44b1-8bda-8968736751c7" providerId="AD" clId="Web-{F989AB60-5DE9-DA83-B425-94C68C9006BE}" dt="2024-02-29T00:29:18.622" v="13"/>
          <ac:spMkLst>
            <pc:docMk/>
            <pc:sldMk cId="2678770739" sldId="258"/>
            <ac:spMk id="9" creationId="{B6FACB3C-9069-4791-BC5C-0DB7CD19B853}"/>
          </ac:spMkLst>
        </pc:spChg>
        <pc:spChg chg="add del">
          <ac:chgData name="Douglas Nicolas Silva Gomes" userId="S::1489655@sga.pucminas.br::f360275c-4d7d-44b1-8bda-8968736751c7" providerId="AD" clId="Web-{F989AB60-5DE9-DA83-B425-94C68C9006BE}" dt="2024-02-29T00:29:18.622" v="13"/>
          <ac:spMkLst>
            <pc:docMk/>
            <pc:sldMk cId="2678770739" sldId="258"/>
            <ac:spMk id="11" creationId="{71F2038E-D777-4B76-81DD-DD13EE91B9DD}"/>
          </ac:spMkLst>
        </pc:spChg>
        <pc:spChg chg="add del">
          <ac:chgData name="Douglas Nicolas Silva Gomes" userId="S::1489655@sga.pucminas.br::f360275c-4d7d-44b1-8bda-8968736751c7" providerId="AD" clId="Web-{F989AB60-5DE9-DA83-B425-94C68C9006BE}" dt="2024-02-29T00:29:18.606" v="12"/>
          <ac:spMkLst>
            <pc:docMk/>
            <pc:sldMk cId="2678770739" sldId="258"/>
            <ac:spMk id="22" creationId="{D009D6D5-DAC2-4A8B-A17A-E206B9012D09}"/>
          </ac:spMkLst>
        </pc:spChg>
        <pc:spChg chg="add">
          <ac:chgData name="Douglas Nicolas Silva Gomes" userId="S::1489655@sga.pucminas.br::f360275c-4d7d-44b1-8bda-8968736751c7" providerId="AD" clId="Web-{F989AB60-5DE9-DA83-B425-94C68C9006BE}" dt="2024-02-29T00:29:18.622" v="13"/>
          <ac:spMkLst>
            <pc:docMk/>
            <pc:sldMk cId="2678770739" sldId="258"/>
            <ac:spMk id="24" creationId="{B091B163-7D61-4891-ABCF-5C13D9C418D0}"/>
          </ac:spMkLst>
        </pc:spChg>
        <pc:spChg chg="add">
          <ac:chgData name="Douglas Nicolas Silva Gomes" userId="S::1489655@sga.pucminas.br::f360275c-4d7d-44b1-8bda-8968736751c7" providerId="AD" clId="Web-{F989AB60-5DE9-DA83-B425-94C68C9006BE}" dt="2024-02-29T00:29:18.622" v="13"/>
          <ac:spMkLst>
            <pc:docMk/>
            <pc:sldMk cId="2678770739" sldId="258"/>
            <ac:spMk id="25" creationId="{A2679492-7988-4050-9056-542444452411}"/>
          </ac:spMkLst>
        </pc:spChg>
        <pc:grpChg chg="add del">
          <ac:chgData name="Douglas Nicolas Silva Gomes" userId="S::1489655@sga.pucminas.br::f360275c-4d7d-44b1-8bda-8968736751c7" providerId="AD" clId="Web-{F989AB60-5DE9-DA83-B425-94C68C9006BE}" dt="2024-02-29T00:29:18.622" v="13"/>
          <ac:grpSpMkLst>
            <pc:docMk/>
            <pc:sldMk cId="2678770739" sldId="258"/>
            <ac:grpSpMk id="13" creationId="{DD354807-230F-4402-B1B9-F733A8F1F190}"/>
          </ac:grpSpMkLst>
        </pc:grpChg>
        <pc:picChg chg="add del mod">
          <ac:chgData name="Douglas Nicolas Silva Gomes" userId="S::1489655@sga.pucminas.br::f360275c-4d7d-44b1-8bda-8968736751c7" providerId="AD" clId="Web-{F989AB60-5DE9-DA83-B425-94C68C9006BE}" dt="2024-02-29T00:28:44.697" v="6"/>
          <ac:picMkLst>
            <pc:docMk/>
            <pc:sldMk cId="2678770739" sldId="258"/>
            <ac:picMk id="2" creationId="{DCEA27B4-DBE2-FD2B-871A-4813F0921DAC}"/>
          </ac:picMkLst>
        </pc:picChg>
        <pc:picChg chg="add del mod ord">
          <ac:chgData name="Douglas Nicolas Silva Gomes" userId="S::1489655@sga.pucminas.br::f360275c-4d7d-44b1-8bda-8968736751c7" providerId="AD" clId="Web-{F989AB60-5DE9-DA83-B425-94C68C9006BE}" dt="2024-02-29T00:43:27.934" v="175"/>
          <ac:picMkLst>
            <pc:docMk/>
            <pc:sldMk cId="2678770739" sldId="258"/>
            <ac:picMk id="3" creationId="{2F569690-6433-917D-FB96-18F064E3EC25}"/>
          </ac:picMkLst>
        </pc:picChg>
        <pc:cxnChg chg="add">
          <ac:chgData name="Douglas Nicolas Silva Gomes" userId="S::1489655@sga.pucminas.br::f360275c-4d7d-44b1-8bda-8968736751c7" providerId="AD" clId="Web-{F989AB60-5DE9-DA83-B425-94C68C9006BE}" dt="2024-02-29T00:29:18.622" v="13"/>
          <ac:cxnSpMkLst>
            <pc:docMk/>
            <pc:sldMk cId="2678770739" sldId="258"/>
            <ac:cxnSpMk id="26" creationId="{C49DA8F6-BCC1-4447-B54C-57856834B94B}"/>
          </ac:cxnSpMkLst>
        </pc:cxnChg>
      </pc:sldChg>
      <pc:sldChg chg="addSp delSp modSp new mod setBg">
        <pc:chgData name="Douglas Nicolas Silva Gomes" userId="S::1489655@sga.pucminas.br::f360275c-4d7d-44b1-8bda-8968736751c7" providerId="AD" clId="Web-{F989AB60-5DE9-DA83-B425-94C68C9006BE}" dt="2024-02-29T00:40:50.469" v="119"/>
        <pc:sldMkLst>
          <pc:docMk/>
          <pc:sldMk cId="3968249673" sldId="259"/>
        </pc:sldMkLst>
        <pc:spChg chg="del">
          <ac:chgData name="Douglas Nicolas Silva Gomes" userId="S::1489655@sga.pucminas.br::f360275c-4d7d-44b1-8bda-8968736751c7" providerId="AD" clId="Web-{F989AB60-5DE9-DA83-B425-94C68C9006BE}" dt="2024-02-29T00:30:17.517" v="21"/>
          <ac:spMkLst>
            <pc:docMk/>
            <pc:sldMk cId="3968249673" sldId="259"/>
            <ac:spMk id="2" creationId="{FEA0A469-06EE-167E-CB45-0839158AC5A9}"/>
          </ac:spMkLst>
        </pc:spChg>
        <pc:spChg chg="del">
          <ac:chgData name="Douglas Nicolas Silva Gomes" userId="S::1489655@sga.pucminas.br::f360275c-4d7d-44b1-8bda-8968736751c7" providerId="AD" clId="Web-{F989AB60-5DE9-DA83-B425-94C68C9006BE}" dt="2024-02-29T00:30:17.517" v="20"/>
          <ac:spMkLst>
            <pc:docMk/>
            <pc:sldMk cId="3968249673" sldId="259"/>
            <ac:spMk id="3" creationId="{4158D834-309C-8F2E-352A-30F2AF53D494}"/>
          </ac:spMkLst>
        </pc:spChg>
        <pc:spChg chg="add mod ord">
          <ac:chgData name="Douglas Nicolas Silva Gomes" userId="S::1489655@sga.pucminas.br::f360275c-4d7d-44b1-8bda-8968736751c7" providerId="AD" clId="Web-{F989AB60-5DE9-DA83-B425-94C68C9006BE}" dt="2024-02-29T00:40:50.469" v="119"/>
          <ac:spMkLst>
            <pc:docMk/>
            <pc:sldMk cId="3968249673" sldId="259"/>
            <ac:spMk id="4" creationId="{13981D41-C6CD-56DF-AB73-489382D45F4C}"/>
          </ac:spMkLst>
        </pc:spChg>
        <pc:spChg chg="add del">
          <ac:chgData name="Douglas Nicolas Silva Gomes" userId="S::1489655@sga.pucminas.br::f360275c-4d7d-44b1-8bda-8968736751c7" providerId="AD" clId="Web-{F989AB60-5DE9-DA83-B425-94C68C9006BE}" dt="2024-02-29T00:35:01.334" v="83"/>
          <ac:spMkLst>
            <pc:docMk/>
            <pc:sldMk cId="3968249673" sldId="259"/>
            <ac:spMk id="11" creationId="{04812C46-200A-4DEB-A05E-3ED6C68C2387}"/>
          </ac:spMkLst>
        </pc:spChg>
        <pc:spChg chg="add del">
          <ac:chgData name="Douglas Nicolas Silva Gomes" userId="S::1489655@sga.pucminas.br::f360275c-4d7d-44b1-8bda-8968736751c7" providerId="AD" clId="Web-{F989AB60-5DE9-DA83-B425-94C68C9006BE}" dt="2024-02-29T00:35:01.334" v="83"/>
          <ac:spMkLst>
            <pc:docMk/>
            <pc:sldMk cId="3968249673" sldId="259"/>
            <ac:spMk id="13" creationId="{D1EA859B-E555-4109-94F3-6700E046E008}"/>
          </ac:spMkLst>
        </pc:spChg>
        <pc:spChg chg="add del">
          <ac:chgData name="Douglas Nicolas Silva Gomes" userId="S::1489655@sga.pucminas.br::f360275c-4d7d-44b1-8bda-8968736751c7" providerId="AD" clId="Web-{F989AB60-5DE9-DA83-B425-94C68C9006BE}" dt="2024-02-29T00:35:36.196" v="88"/>
          <ac:spMkLst>
            <pc:docMk/>
            <pc:sldMk cId="3968249673" sldId="259"/>
            <ac:spMk id="16" creationId="{0D7B6173-1D58-48E2-83CF-37350F315F75}"/>
          </ac:spMkLst>
        </pc:spChg>
        <pc:spChg chg="add del">
          <ac:chgData name="Douglas Nicolas Silva Gomes" userId="S::1489655@sga.pucminas.br::f360275c-4d7d-44b1-8bda-8968736751c7" providerId="AD" clId="Web-{F989AB60-5DE9-DA83-B425-94C68C9006BE}" dt="2024-02-29T00:35:36.196" v="88"/>
          <ac:spMkLst>
            <pc:docMk/>
            <pc:sldMk cId="3968249673" sldId="259"/>
            <ac:spMk id="17" creationId="{21BDEC81-16A7-4451-B893-C15000083B77}"/>
          </ac:spMkLst>
        </pc:spChg>
        <pc:spChg chg="add del">
          <ac:chgData name="Douglas Nicolas Silva Gomes" userId="S::1489655@sga.pucminas.br::f360275c-4d7d-44b1-8bda-8968736751c7" providerId="AD" clId="Web-{F989AB60-5DE9-DA83-B425-94C68C9006BE}" dt="2024-02-29T00:35:36.196" v="88"/>
          <ac:spMkLst>
            <pc:docMk/>
            <pc:sldMk cId="3968249673" sldId="259"/>
            <ac:spMk id="18" creationId="{02EBFA83-D4DB-4CA0-B229-9E44634D7FE9}"/>
          </ac:spMkLst>
        </pc:spChg>
        <pc:spChg chg="add del">
          <ac:chgData name="Douglas Nicolas Silva Gomes" userId="S::1489655@sga.pucminas.br::f360275c-4d7d-44b1-8bda-8968736751c7" providerId="AD" clId="Web-{F989AB60-5DE9-DA83-B425-94C68C9006BE}" dt="2024-02-29T00:35:36.196" v="88"/>
          <ac:spMkLst>
            <pc:docMk/>
            <pc:sldMk cId="3968249673" sldId="259"/>
            <ac:spMk id="19" creationId="{26A515A1-4D80-430E-BE0A-71A290516A82}"/>
          </ac:spMkLst>
        </pc:spChg>
        <pc:grpChg chg="add">
          <ac:chgData name="Douglas Nicolas Silva Gomes" userId="S::1489655@sga.pucminas.br::f360275c-4d7d-44b1-8bda-8968736751c7" providerId="AD" clId="Web-{F989AB60-5DE9-DA83-B425-94C68C9006BE}" dt="2024-02-29T00:35:36.196" v="88"/>
          <ac:grpSpMkLst>
            <pc:docMk/>
            <pc:sldMk cId="3968249673" sldId="259"/>
            <ac:grpSpMk id="24" creationId="{114ED94A-C85D-4CD3-4205-438D21CE6B38}"/>
          </ac:grpSpMkLst>
        </pc:grpChg>
        <pc:picChg chg="add mod ord">
          <ac:chgData name="Douglas Nicolas Silva Gomes" userId="S::1489655@sga.pucminas.br::f360275c-4d7d-44b1-8bda-8968736751c7" providerId="AD" clId="Web-{F989AB60-5DE9-DA83-B425-94C68C9006BE}" dt="2024-02-29T00:35:36.196" v="88"/>
          <ac:picMkLst>
            <pc:docMk/>
            <pc:sldMk cId="3968249673" sldId="259"/>
            <ac:picMk id="6" creationId="{E7088DD0-A896-3160-5787-4EED5CD800B1}"/>
          </ac:picMkLst>
        </pc:picChg>
        <pc:picChg chg="add del">
          <ac:chgData name="Douglas Nicolas Silva Gomes" userId="S::1489655@sga.pucminas.br::f360275c-4d7d-44b1-8bda-8968736751c7" providerId="AD" clId="Web-{F989AB60-5DE9-DA83-B425-94C68C9006BE}" dt="2024-02-29T00:35:36.196" v="88"/>
          <ac:picMkLst>
            <pc:docMk/>
            <pc:sldMk cId="3968249673" sldId="259"/>
            <ac:picMk id="15" creationId="{B0DAC8FB-A162-44E3-A606-C855A03A5B09}"/>
          </ac:picMkLst>
        </pc:picChg>
      </pc:sldChg>
      <pc:sldChg chg="modSp add replId">
        <pc:chgData name="Douglas Nicolas Silva Gomes" userId="S::1489655@sga.pucminas.br::f360275c-4d7d-44b1-8bda-8968736751c7" providerId="AD" clId="Web-{F989AB60-5DE9-DA83-B425-94C68C9006BE}" dt="2024-02-29T00:42:06.131" v="123" actId="20577"/>
        <pc:sldMkLst>
          <pc:docMk/>
          <pc:sldMk cId="159860555" sldId="260"/>
        </pc:sldMkLst>
        <pc:spChg chg="mod">
          <ac:chgData name="Douglas Nicolas Silva Gomes" userId="S::1489655@sga.pucminas.br::f360275c-4d7d-44b1-8bda-8968736751c7" providerId="AD" clId="Web-{F989AB60-5DE9-DA83-B425-94C68C9006BE}" dt="2024-02-29T00:42:06.131" v="123" actId="20577"/>
          <ac:spMkLst>
            <pc:docMk/>
            <pc:sldMk cId="159860555" sldId="260"/>
            <ac:spMk id="4" creationId="{13981D41-C6CD-56DF-AB73-489382D45F4C}"/>
          </ac:spMkLst>
        </pc:spChg>
      </pc:sldChg>
      <pc:sldChg chg="addSp delSp modSp add replId">
        <pc:chgData name="Douglas Nicolas Silva Gomes" userId="S::1489655@sga.pucminas.br::f360275c-4d7d-44b1-8bda-8968736751c7" providerId="AD" clId="Web-{F989AB60-5DE9-DA83-B425-94C68C9006BE}" dt="2024-02-29T00:42:13.460" v="128" actId="20577"/>
        <pc:sldMkLst>
          <pc:docMk/>
          <pc:sldMk cId="2737440096" sldId="261"/>
        </pc:sldMkLst>
        <pc:spChg chg="add del mod">
          <ac:chgData name="Douglas Nicolas Silva Gomes" userId="S::1489655@sga.pucminas.br::f360275c-4d7d-44b1-8bda-8968736751c7" providerId="AD" clId="Web-{F989AB60-5DE9-DA83-B425-94C68C9006BE}" dt="2024-02-29T00:32:20.760" v="35"/>
          <ac:spMkLst>
            <pc:docMk/>
            <pc:sldMk cId="2737440096" sldId="261"/>
            <ac:spMk id="2" creationId="{6F587DEC-D7F5-6D2F-4D4B-BA79218E7F4B}"/>
          </ac:spMkLst>
        </pc:spChg>
        <pc:spChg chg="mod">
          <ac:chgData name="Douglas Nicolas Silva Gomes" userId="S::1489655@sga.pucminas.br::f360275c-4d7d-44b1-8bda-8968736751c7" providerId="AD" clId="Web-{F989AB60-5DE9-DA83-B425-94C68C9006BE}" dt="2024-02-29T00:42:13.460" v="128" actId="20577"/>
          <ac:spMkLst>
            <pc:docMk/>
            <pc:sldMk cId="2737440096" sldId="261"/>
            <ac:spMk id="4" creationId="{13981D41-C6CD-56DF-AB73-489382D45F4C}"/>
          </ac:spMkLst>
        </pc:spChg>
      </pc:sldChg>
      <pc:sldChg chg="modSp add replId">
        <pc:chgData name="Douglas Nicolas Silva Gomes" userId="S::1489655@sga.pucminas.br::f360275c-4d7d-44b1-8bda-8968736751c7" providerId="AD" clId="Web-{F989AB60-5DE9-DA83-B425-94C68C9006BE}" dt="2024-02-29T00:42:17.366" v="134" actId="20577"/>
        <pc:sldMkLst>
          <pc:docMk/>
          <pc:sldMk cId="1786966705" sldId="262"/>
        </pc:sldMkLst>
        <pc:spChg chg="mod">
          <ac:chgData name="Douglas Nicolas Silva Gomes" userId="S::1489655@sga.pucminas.br::f360275c-4d7d-44b1-8bda-8968736751c7" providerId="AD" clId="Web-{F989AB60-5DE9-DA83-B425-94C68C9006BE}" dt="2024-02-29T00:42:17.366" v="134" actId="20577"/>
          <ac:spMkLst>
            <pc:docMk/>
            <pc:sldMk cId="1786966705" sldId="262"/>
            <ac:spMk id="4" creationId="{13981D41-C6CD-56DF-AB73-489382D45F4C}"/>
          </ac:spMkLst>
        </pc:spChg>
      </pc:sldChg>
      <pc:sldChg chg="modSp add replId">
        <pc:chgData name="Douglas Nicolas Silva Gomes" userId="S::1489655@sga.pucminas.br::f360275c-4d7d-44b1-8bda-8968736751c7" providerId="AD" clId="Web-{F989AB60-5DE9-DA83-B425-94C68C9006BE}" dt="2024-02-29T00:42:21.414" v="142" actId="20577"/>
        <pc:sldMkLst>
          <pc:docMk/>
          <pc:sldMk cId="412976903" sldId="263"/>
        </pc:sldMkLst>
        <pc:spChg chg="mod">
          <ac:chgData name="Douglas Nicolas Silva Gomes" userId="S::1489655@sga.pucminas.br::f360275c-4d7d-44b1-8bda-8968736751c7" providerId="AD" clId="Web-{F989AB60-5DE9-DA83-B425-94C68C9006BE}" dt="2024-02-29T00:42:21.414" v="142" actId="20577"/>
          <ac:spMkLst>
            <pc:docMk/>
            <pc:sldMk cId="412976903" sldId="263"/>
            <ac:spMk id="4" creationId="{13981D41-C6CD-56DF-AB73-489382D45F4C}"/>
          </ac:spMkLst>
        </pc:spChg>
      </pc:sldChg>
      <pc:sldChg chg="modSp add replId">
        <pc:chgData name="Douglas Nicolas Silva Gomes" userId="S::1489655@sga.pucminas.br::f360275c-4d7d-44b1-8bda-8968736751c7" providerId="AD" clId="Web-{F989AB60-5DE9-DA83-B425-94C68C9006BE}" dt="2024-02-29T00:42:26.445" v="148" actId="20577"/>
        <pc:sldMkLst>
          <pc:docMk/>
          <pc:sldMk cId="810088819" sldId="264"/>
        </pc:sldMkLst>
        <pc:spChg chg="mod">
          <ac:chgData name="Douglas Nicolas Silva Gomes" userId="S::1489655@sga.pucminas.br::f360275c-4d7d-44b1-8bda-8968736751c7" providerId="AD" clId="Web-{F989AB60-5DE9-DA83-B425-94C68C9006BE}" dt="2024-02-29T00:42:26.445" v="148" actId="20577"/>
          <ac:spMkLst>
            <pc:docMk/>
            <pc:sldMk cId="810088819" sldId="264"/>
            <ac:spMk id="4" creationId="{13981D41-C6CD-56DF-AB73-489382D45F4C}"/>
          </ac:spMkLst>
        </pc:spChg>
      </pc:sldChg>
      <pc:sldChg chg="modSp add replId">
        <pc:chgData name="Douglas Nicolas Silva Gomes" userId="S::1489655@sga.pucminas.br::f360275c-4d7d-44b1-8bda-8968736751c7" providerId="AD" clId="Web-{F989AB60-5DE9-DA83-B425-94C68C9006BE}" dt="2024-02-29T00:42:30.008" v="154" actId="20577"/>
        <pc:sldMkLst>
          <pc:docMk/>
          <pc:sldMk cId="2811923309" sldId="265"/>
        </pc:sldMkLst>
        <pc:spChg chg="mod">
          <ac:chgData name="Douglas Nicolas Silva Gomes" userId="S::1489655@sga.pucminas.br::f360275c-4d7d-44b1-8bda-8968736751c7" providerId="AD" clId="Web-{F989AB60-5DE9-DA83-B425-94C68C9006BE}" dt="2024-02-29T00:42:30.008" v="154" actId="20577"/>
          <ac:spMkLst>
            <pc:docMk/>
            <pc:sldMk cId="2811923309" sldId="265"/>
            <ac:spMk id="4" creationId="{13981D41-C6CD-56DF-AB73-489382D45F4C}"/>
          </ac:spMkLst>
        </pc:spChg>
      </pc:sldChg>
      <pc:sldChg chg="modSp add replId">
        <pc:chgData name="Douglas Nicolas Silva Gomes" userId="S::1489655@sga.pucminas.br::f360275c-4d7d-44b1-8bda-8968736751c7" providerId="AD" clId="Web-{F989AB60-5DE9-DA83-B425-94C68C9006BE}" dt="2024-02-29T00:42:35.149" v="160" actId="20577"/>
        <pc:sldMkLst>
          <pc:docMk/>
          <pc:sldMk cId="2525601297" sldId="266"/>
        </pc:sldMkLst>
        <pc:spChg chg="mod">
          <ac:chgData name="Douglas Nicolas Silva Gomes" userId="S::1489655@sga.pucminas.br::f360275c-4d7d-44b1-8bda-8968736751c7" providerId="AD" clId="Web-{F989AB60-5DE9-DA83-B425-94C68C9006BE}" dt="2024-02-29T00:42:35.149" v="160" actId="20577"/>
          <ac:spMkLst>
            <pc:docMk/>
            <pc:sldMk cId="2525601297" sldId="266"/>
            <ac:spMk id="4" creationId="{13981D41-C6CD-56DF-AB73-489382D45F4C}"/>
          </ac:spMkLst>
        </pc:spChg>
      </pc:sldChg>
      <pc:sldChg chg="modSp add replId">
        <pc:chgData name="Douglas Nicolas Silva Gomes" userId="S::1489655@sga.pucminas.br::f360275c-4d7d-44b1-8bda-8968736751c7" providerId="AD" clId="Web-{F989AB60-5DE9-DA83-B425-94C68C9006BE}" dt="2024-02-29T00:42:38.196" v="164" actId="20577"/>
        <pc:sldMkLst>
          <pc:docMk/>
          <pc:sldMk cId="3023231206" sldId="267"/>
        </pc:sldMkLst>
        <pc:spChg chg="mod">
          <ac:chgData name="Douglas Nicolas Silva Gomes" userId="S::1489655@sga.pucminas.br::f360275c-4d7d-44b1-8bda-8968736751c7" providerId="AD" clId="Web-{F989AB60-5DE9-DA83-B425-94C68C9006BE}" dt="2024-02-29T00:42:38.196" v="164" actId="20577"/>
          <ac:spMkLst>
            <pc:docMk/>
            <pc:sldMk cId="3023231206" sldId="267"/>
            <ac:spMk id="4" creationId="{13981D41-C6CD-56DF-AB73-489382D45F4C}"/>
          </ac:spMkLst>
        </pc:spChg>
      </pc:sldChg>
      <pc:sldChg chg="modSp add replId">
        <pc:chgData name="Douglas Nicolas Silva Gomes" userId="S::1489655@sga.pucminas.br::f360275c-4d7d-44b1-8bda-8968736751c7" providerId="AD" clId="Web-{F989AB60-5DE9-DA83-B425-94C68C9006BE}" dt="2024-02-29T00:42:44.103" v="169" actId="20577"/>
        <pc:sldMkLst>
          <pc:docMk/>
          <pc:sldMk cId="831402230" sldId="268"/>
        </pc:sldMkLst>
        <pc:spChg chg="mod">
          <ac:chgData name="Douglas Nicolas Silva Gomes" userId="S::1489655@sga.pucminas.br::f360275c-4d7d-44b1-8bda-8968736751c7" providerId="AD" clId="Web-{F989AB60-5DE9-DA83-B425-94C68C9006BE}" dt="2024-02-29T00:42:44.103" v="169" actId="20577"/>
          <ac:spMkLst>
            <pc:docMk/>
            <pc:sldMk cId="831402230" sldId="268"/>
            <ac:spMk id="4" creationId="{13981D41-C6CD-56DF-AB73-489382D45F4C}"/>
          </ac:spMkLst>
        </pc:spChg>
      </pc:sldChg>
      <pc:sldChg chg="addSp delSp modSp add replId">
        <pc:chgData name="Douglas Nicolas Silva Gomes" userId="S::1489655@sga.pucminas.br::f360275c-4d7d-44b1-8bda-8968736751c7" providerId="AD" clId="Web-{F989AB60-5DE9-DA83-B425-94C68C9006BE}" dt="2024-02-29T00:42:46.806" v="171" actId="20577"/>
        <pc:sldMkLst>
          <pc:docMk/>
          <pc:sldMk cId="3579694089" sldId="269"/>
        </pc:sldMkLst>
        <pc:spChg chg="add del mod">
          <ac:chgData name="Douglas Nicolas Silva Gomes" userId="S::1489655@sga.pucminas.br::f360275c-4d7d-44b1-8bda-8968736751c7" providerId="AD" clId="Web-{F989AB60-5DE9-DA83-B425-94C68C9006BE}" dt="2024-02-29T00:42:46.806" v="171" actId="20577"/>
          <ac:spMkLst>
            <pc:docMk/>
            <pc:sldMk cId="3579694089" sldId="269"/>
            <ac:spMk id="4" creationId="{13981D41-C6CD-56DF-AB73-489382D45F4C}"/>
          </ac:spMkLst>
        </pc:spChg>
        <pc:graphicFrameChg chg="add del mod">
          <ac:chgData name="Douglas Nicolas Silva Gomes" userId="S::1489655@sga.pucminas.br::f360275c-4d7d-44b1-8bda-8968736751c7" providerId="AD" clId="Web-{F989AB60-5DE9-DA83-B425-94C68C9006BE}" dt="2024-02-29T00:34:12.643" v="70"/>
          <ac:graphicFrameMkLst>
            <pc:docMk/>
            <pc:sldMk cId="3579694089" sldId="269"/>
            <ac:graphicFrameMk id="3" creationId="{8C48F5D2-4240-2A13-8763-B54F7228919B}"/>
          </ac:graphicFrameMkLst>
        </pc:graphicFrameChg>
        <pc:graphicFrameChg chg="add del mod">
          <ac:chgData name="Douglas Nicolas Silva Gomes" userId="S::1489655@sga.pucminas.br::f360275c-4d7d-44b1-8bda-8968736751c7" providerId="AD" clId="Web-{F989AB60-5DE9-DA83-B425-94C68C9006BE}" dt="2024-02-29T00:34:16.425" v="72"/>
          <ac:graphicFrameMkLst>
            <pc:docMk/>
            <pc:sldMk cId="3579694089" sldId="269"/>
            <ac:graphicFrameMk id="6" creationId="{C9039C0D-6AF1-7E5A-9965-7B74011194F3}"/>
          </ac:graphicFrameMkLst>
        </pc:graphicFrameChg>
      </pc:sldChg>
    </pc:docChg>
  </pc:docChgLst>
  <pc:docChgLst>
    <pc:chgData name="Douglas Nícolas" userId="d81233f1062141e8" providerId="Windows Live" clId="Web-{947C289D-302B-4D43-BDDC-31990C38B7E2}"/>
    <pc:docChg chg="addSld delSld modSld sldOrd">
      <pc:chgData name="Douglas Nícolas" userId="d81233f1062141e8" providerId="Windows Live" clId="Web-{947C289D-302B-4D43-BDDC-31990C38B7E2}" dt="2024-06-20T13:45:45.474" v="235" actId="1076"/>
      <pc:docMkLst>
        <pc:docMk/>
      </pc:docMkLst>
      <pc:sldChg chg="modSp">
        <pc:chgData name="Douglas Nícolas" userId="d81233f1062141e8" providerId="Windows Live" clId="Web-{947C289D-302B-4D43-BDDC-31990C38B7E2}" dt="2024-06-20T13:24:35.411" v="11" actId="20577"/>
        <pc:sldMkLst>
          <pc:docMk/>
          <pc:sldMk cId="3968249673" sldId="259"/>
        </pc:sldMkLst>
        <pc:spChg chg="mod">
          <ac:chgData name="Douglas Nícolas" userId="d81233f1062141e8" providerId="Windows Live" clId="Web-{947C289D-302B-4D43-BDDC-31990C38B7E2}" dt="2024-06-20T13:24:35.411" v="11" actId="20577"/>
          <ac:spMkLst>
            <pc:docMk/>
            <pc:sldMk cId="3968249673" sldId="259"/>
            <ac:spMk id="2" creationId="{7642EC0C-C6BC-57D1-3C75-26BBA98E934F}"/>
          </ac:spMkLst>
        </pc:spChg>
      </pc:sldChg>
      <pc:sldChg chg="modSp">
        <pc:chgData name="Douglas Nícolas" userId="d81233f1062141e8" providerId="Windows Live" clId="Web-{947C289D-302B-4D43-BDDC-31990C38B7E2}" dt="2024-06-20T13:34:15.370" v="133" actId="20577"/>
        <pc:sldMkLst>
          <pc:docMk/>
          <pc:sldMk cId="159860555" sldId="260"/>
        </pc:sldMkLst>
        <pc:spChg chg="mod">
          <ac:chgData name="Douglas Nícolas" userId="d81233f1062141e8" providerId="Windows Live" clId="Web-{947C289D-302B-4D43-BDDC-31990C38B7E2}" dt="2024-06-20T13:34:15.370" v="133" actId="20577"/>
          <ac:spMkLst>
            <pc:docMk/>
            <pc:sldMk cId="159860555" sldId="260"/>
            <ac:spMk id="4" creationId="{13981D41-C6CD-56DF-AB73-489382D45F4C}"/>
          </ac:spMkLst>
        </pc:spChg>
      </pc:sldChg>
      <pc:sldChg chg="ord">
        <pc:chgData name="Douglas Nícolas" userId="d81233f1062141e8" providerId="Windows Live" clId="Web-{947C289D-302B-4D43-BDDC-31990C38B7E2}" dt="2024-06-20T13:36:14.453" v="148"/>
        <pc:sldMkLst>
          <pc:docMk/>
          <pc:sldMk cId="2737440096" sldId="261"/>
        </pc:sldMkLst>
      </pc:sldChg>
      <pc:sldChg chg="modSp">
        <pc:chgData name="Douglas Nícolas" userId="d81233f1062141e8" providerId="Windows Live" clId="Web-{947C289D-302B-4D43-BDDC-31990C38B7E2}" dt="2024-06-20T13:28:18.535" v="71" actId="20577"/>
        <pc:sldMkLst>
          <pc:docMk/>
          <pc:sldMk cId="1786966705" sldId="262"/>
        </pc:sldMkLst>
        <pc:spChg chg="mod">
          <ac:chgData name="Douglas Nícolas" userId="d81233f1062141e8" providerId="Windows Live" clId="Web-{947C289D-302B-4D43-BDDC-31990C38B7E2}" dt="2024-06-20T13:28:18.535" v="71" actId="20577"/>
          <ac:spMkLst>
            <pc:docMk/>
            <pc:sldMk cId="1786966705" sldId="262"/>
            <ac:spMk id="3" creationId="{DE7D362C-78BE-A489-CF74-10878BB6D480}"/>
          </ac:spMkLst>
        </pc:spChg>
      </pc:sldChg>
      <pc:sldChg chg="addSp delSp modSp">
        <pc:chgData name="Douglas Nícolas" userId="d81233f1062141e8" providerId="Windows Live" clId="Web-{947C289D-302B-4D43-BDDC-31990C38B7E2}" dt="2024-06-20T13:28:05.674" v="67" actId="20577"/>
        <pc:sldMkLst>
          <pc:docMk/>
          <pc:sldMk cId="3023231206" sldId="267"/>
        </pc:sldMkLst>
        <pc:spChg chg="add del mod">
          <ac:chgData name="Douglas Nícolas" userId="d81233f1062141e8" providerId="Windows Live" clId="Web-{947C289D-302B-4D43-BDDC-31990C38B7E2}" dt="2024-06-20T13:28:05.674" v="67" actId="20577"/>
          <ac:spMkLst>
            <pc:docMk/>
            <pc:sldMk cId="3023231206" sldId="267"/>
            <ac:spMk id="4" creationId="{13981D41-C6CD-56DF-AB73-489382D45F4C}"/>
          </ac:spMkLst>
        </pc:spChg>
      </pc:sldChg>
      <pc:sldChg chg="ord">
        <pc:chgData name="Douglas Nícolas" userId="d81233f1062141e8" providerId="Windows Live" clId="Web-{947C289D-302B-4D43-BDDC-31990C38B7E2}" dt="2024-06-20T13:36:14.453" v="150"/>
        <pc:sldMkLst>
          <pc:docMk/>
          <pc:sldMk cId="2683579619" sldId="274"/>
        </pc:sldMkLst>
      </pc:sldChg>
      <pc:sldChg chg="ord">
        <pc:chgData name="Douglas Nícolas" userId="d81233f1062141e8" providerId="Windows Live" clId="Web-{947C289D-302B-4D43-BDDC-31990C38B7E2}" dt="2024-06-20T13:36:14.453" v="151"/>
        <pc:sldMkLst>
          <pc:docMk/>
          <pc:sldMk cId="1966420158" sldId="275"/>
        </pc:sldMkLst>
      </pc:sldChg>
      <pc:sldChg chg="del">
        <pc:chgData name="Douglas Nícolas" userId="d81233f1062141e8" providerId="Windows Live" clId="Web-{947C289D-302B-4D43-BDDC-31990C38B7E2}" dt="2024-06-20T13:28:58.178" v="75"/>
        <pc:sldMkLst>
          <pc:docMk/>
          <pc:sldMk cId="766703662" sldId="276"/>
        </pc:sldMkLst>
      </pc:sldChg>
      <pc:sldChg chg="del">
        <pc:chgData name="Douglas Nícolas" userId="d81233f1062141e8" providerId="Windows Live" clId="Web-{947C289D-302B-4D43-BDDC-31990C38B7E2}" dt="2024-06-20T13:28:56.287" v="74"/>
        <pc:sldMkLst>
          <pc:docMk/>
          <pc:sldMk cId="1802369178" sldId="279"/>
        </pc:sldMkLst>
      </pc:sldChg>
      <pc:sldChg chg="ord">
        <pc:chgData name="Douglas Nícolas" userId="d81233f1062141e8" providerId="Windows Live" clId="Web-{947C289D-302B-4D43-BDDC-31990C38B7E2}" dt="2024-06-20T13:36:14.453" v="146"/>
        <pc:sldMkLst>
          <pc:docMk/>
          <pc:sldMk cId="2247357505" sldId="280"/>
        </pc:sldMkLst>
      </pc:sldChg>
      <pc:sldChg chg="del">
        <pc:chgData name="Douglas Nícolas" userId="d81233f1062141e8" providerId="Windows Live" clId="Web-{947C289D-302B-4D43-BDDC-31990C38B7E2}" dt="2024-06-20T13:28:55.709" v="73"/>
        <pc:sldMkLst>
          <pc:docMk/>
          <pc:sldMk cId="170910633" sldId="282"/>
        </pc:sldMkLst>
      </pc:sldChg>
      <pc:sldChg chg="del">
        <pc:chgData name="Douglas Nícolas" userId="d81233f1062141e8" providerId="Windows Live" clId="Web-{947C289D-302B-4D43-BDDC-31990C38B7E2}" dt="2024-06-20T13:28:53.959" v="72"/>
        <pc:sldMkLst>
          <pc:docMk/>
          <pc:sldMk cId="1307583261" sldId="283"/>
        </pc:sldMkLst>
      </pc:sldChg>
      <pc:sldChg chg="ord">
        <pc:chgData name="Douglas Nícolas" userId="d81233f1062141e8" providerId="Windows Live" clId="Web-{947C289D-302B-4D43-BDDC-31990C38B7E2}" dt="2024-06-20T13:36:14.453" v="147"/>
        <pc:sldMkLst>
          <pc:docMk/>
          <pc:sldMk cId="3648526720" sldId="286"/>
        </pc:sldMkLst>
      </pc:sldChg>
      <pc:sldChg chg="ord">
        <pc:chgData name="Douglas Nícolas" userId="d81233f1062141e8" providerId="Windows Live" clId="Web-{947C289D-302B-4D43-BDDC-31990C38B7E2}" dt="2024-06-20T13:36:14.453" v="149"/>
        <pc:sldMkLst>
          <pc:docMk/>
          <pc:sldMk cId="3218792694" sldId="287"/>
        </pc:sldMkLst>
      </pc:sldChg>
      <pc:sldChg chg="addSp delSp modSp mod ord setBg">
        <pc:chgData name="Douglas Nícolas" userId="d81233f1062141e8" providerId="Windows Live" clId="Web-{947C289D-302B-4D43-BDDC-31990C38B7E2}" dt="2024-06-20T13:45:45.474" v="235" actId="1076"/>
        <pc:sldMkLst>
          <pc:docMk/>
          <pc:sldMk cId="2192658184" sldId="288"/>
        </pc:sldMkLst>
        <pc:spChg chg="add del mod">
          <ac:chgData name="Douglas Nícolas" userId="d81233f1062141e8" providerId="Windows Live" clId="Web-{947C289D-302B-4D43-BDDC-31990C38B7E2}" dt="2024-06-20T13:45:41.240" v="232"/>
          <ac:spMkLst>
            <pc:docMk/>
            <pc:sldMk cId="2192658184" sldId="288"/>
            <ac:spMk id="2" creationId="{BACECC06-93EB-18EC-C367-C04161F9B7F3}"/>
          </ac:spMkLst>
        </pc:spChg>
        <pc:spChg chg="add del mod">
          <ac:chgData name="Douglas Nícolas" userId="d81233f1062141e8" providerId="Windows Live" clId="Web-{947C289D-302B-4D43-BDDC-31990C38B7E2}" dt="2024-06-20T13:42:28.055" v="182"/>
          <ac:spMkLst>
            <pc:docMk/>
            <pc:sldMk cId="2192658184" sldId="288"/>
            <ac:spMk id="3" creationId="{555A9666-2AD8-7C0E-BC91-24E2CFCD2B26}"/>
          </ac:spMkLst>
        </pc:spChg>
        <pc:spChg chg="mod">
          <ac:chgData name="Douglas Nícolas" userId="d81233f1062141e8" providerId="Windows Live" clId="Web-{947C289D-302B-4D43-BDDC-31990C38B7E2}" dt="2024-06-20T13:45:13.691" v="219"/>
          <ac:spMkLst>
            <pc:docMk/>
            <pc:sldMk cId="2192658184" sldId="288"/>
            <ac:spMk id="4" creationId="{FF15250E-E4C3-B75F-E46D-ED2230AB3BAE}"/>
          </ac:spMkLst>
        </pc:spChg>
        <pc:spChg chg="add del mod">
          <ac:chgData name="Douglas Nícolas" userId="d81233f1062141e8" providerId="Windows Live" clId="Web-{947C289D-302B-4D43-BDDC-31990C38B7E2}" dt="2024-06-20T13:45:45.474" v="235" actId="1076"/>
          <ac:spMkLst>
            <pc:docMk/>
            <pc:sldMk cId="2192658184" sldId="288"/>
            <ac:spMk id="5" creationId="{E0EE2695-0BDE-D64E-8A3B-8CA0EFE38CD3}"/>
          </ac:spMkLst>
        </pc:spChg>
        <pc:spChg chg="add del mod">
          <ac:chgData name="Douglas Nícolas" userId="d81233f1062141e8" providerId="Windows Live" clId="Web-{947C289D-302B-4D43-BDDC-31990C38B7E2}" dt="2024-06-20T13:45:41.240" v="234"/>
          <ac:spMkLst>
            <pc:docMk/>
            <pc:sldMk cId="2192658184" sldId="288"/>
            <ac:spMk id="6" creationId="{49AB0B93-0BD2-B3B1-060F-76D2C26F1B7E}"/>
          </ac:spMkLst>
        </pc:spChg>
        <pc:spChg chg="add del">
          <ac:chgData name="Douglas Nícolas" userId="d81233f1062141e8" providerId="Windows Live" clId="Web-{947C289D-302B-4D43-BDDC-31990C38B7E2}" dt="2024-06-20T13:45:41.240" v="231"/>
          <ac:spMkLst>
            <pc:docMk/>
            <pc:sldMk cId="2192658184" sldId="288"/>
            <ac:spMk id="7" creationId="{63644BFD-D22E-4019-B666-387DA51AEAFD}"/>
          </ac:spMkLst>
        </pc:spChg>
        <pc:spChg chg="add del mod">
          <ac:chgData name="Douglas Nícolas" userId="d81233f1062141e8" providerId="Windows Live" clId="Web-{947C289D-302B-4D43-BDDC-31990C38B7E2}" dt="2024-06-20T13:45:38.317" v="230"/>
          <ac:spMkLst>
            <pc:docMk/>
            <pc:sldMk cId="2192658184" sldId="288"/>
            <ac:spMk id="9" creationId="{538AF211-5341-2415-569B-5059FACA5A26}"/>
          </ac:spMkLst>
        </pc:spChg>
        <pc:spChg chg="add del mod">
          <ac:chgData name="Douglas Nícolas" userId="d81233f1062141e8" providerId="Windows Live" clId="Web-{947C289D-302B-4D43-BDDC-31990C38B7E2}" dt="2024-06-20T13:45:16.285" v="221"/>
          <ac:spMkLst>
            <pc:docMk/>
            <pc:sldMk cId="2192658184" sldId="288"/>
            <ac:spMk id="10" creationId="{463CACD8-4725-7F74-866A-6AE9F74E4A2A}"/>
          </ac:spMkLst>
        </pc:spChg>
        <pc:spChg chg="add del">
          <ac:chgData name="Douglas Nícolas" userId="d81233f1062141e8" providerId="Windows Live" clId="Web-{947C289D-302B-4D43-BDDC-31990C38B7E2}" dt="2024-06-20T13:44:33.516" v="207"/>
          <ac:spMkLst>
            <pc:docMk/>
            <pc:sldMk cId="2192658184" sldId="288"/>
            <ac:spMk id="16" creationId="{AE2B703B-46F9-481A-A605-82E2A828C4FA}"/>
          </ac:spMkLst>
        </pc:spChg>
        <pc:spChg chg="add del">
          <ac:chgData name="Douglas Nícolas" userId="d81233f1062141e8" providerId="Windows Live" clId="Web-{947C289D-302B-4D43-BDDC-31990C38B7E2}" dt="2024-06-20T13:44:33.516" v="207"/>
          <ac:spMkLst>
            <pc:docMk/>
            <pc:sldMk cId="2192658184" sldId="288"/>
            <ac:spMk id="18" creationId="{F13BE4D7-0C3D-4906-B230-A1C5B4665CCF}"/>
          </ac:spMkLst>
        </pc:spChg>
        <pc:spChg chg="add del">
          <ac:chgData name="Douglas Nícolas" userId="d81233f1062141e8" providerId="Windows Live" clId="Web-{947C289D-302B-4D43-BDDC-31990C38B7E2}" dt="2024-06-20T13:45:13.691" v="219"/>
          <ac:spMkLst>
            <pc:docMk/>
            <pc:sldMk cId="2192658184" sldId="288"/>
            <ac:spMk id="20" creationId="{AAD0DBB9-1A4B-4391-81D4-CB19F9AB918A}"/>
          </ac:spMkLst>
        </pc:spChg>
        <pc:spChg chg="add del">
          <ac:chgData name="Douglas Nícolas" userId="d81233f1062141e8" providerId="Windows Live" clId="Web-{947C289D-302B-4D43-BDDC-31990C38B7E2}" dt="2024-06-20T13:45:13.691" v="219"/>
          <ac:spMkLst>
            <pc:docMk/>
            <pc:sldMk cId="2192658184" sldId="288"/>
            <ac:spMk id="21" creationId="{BACC6370-2D7E-4714-9D71-7542949D7D5D}"/>
          </ac:spMkLst>
        </pc:spChg>
        <pc:spChg chg="add del">
          <ac:chgData name="Douglas Nícolas" userId="d81233f1062141e8" providerId="Windows Live" clId="Web-{947C289D-302B-4D43-BDDC-31990C38B7E2}" dt="2024-06-20T13:45:13.691" v="219"/>
          <ac:spMkLst>
            <pc:docMk/>
            <pc:sldMk cId="2192658184" sldId="288"/>
            <ac:spMk id="22" creationId="{063BBA22-50EA-4C4D-BE05-F1CE4E63AA56}"/>
          </ac:spMkLst>
        </pc:spChg>
        <pc:spChg chg="add del">
          <ac:chgData name="Douglas Nícolas" userId="d81233f1062141e8" providerId="Windows Live" clId="Web-{947C289D-302B-4D43-BDDC-31990C38B7E2}" dt="2024-06-20T13:45:13.691" v="219"/>
          <ac:spMkLst>
            <pc:docMk/>
            <pc:sldMk cId="2192658184" sldId="288"/>
            <ac:spMk id="23" creationId="{F68B3F68-107C-434F-AA38-110D5EA91B85}"/>
          </ac:spMkLst>
        </pc:spChg>
        <pc:graphicFrameChg chg="add del">
          <ac:chgData name="Douglas Nícolas" userId="d81233f1062141e8" providerId="Windows Live" clId="Web-{947C289D-302B-4D43-BDDC-31990C38B7E2}" dt="2024-06-20T13:44:33.516" v="207"/>
          <ac:graphicFrameMkLst>
            <pc:docMk/>
            <pc:sldMk cId="2192658184" sldId="288"/>
            <ac:graphicFrameMk id="12" creationId="{18286137-74B2-548A-60CF-F341EC582985}"/>
          </ac:graphicFrameMkLst>
        </pc:graphicFrameChg>
        <pc:graphicFrameChg chg="add del mod">
          <ac:chgData name="Douglas Nícolas" userId="d81233f1062141e8" providerId="Windows Live" clId="Web-{947C289D-302B-4D43-BDDC-31990C38B7E2}" dt="2024-06-20T13:45:13.691" v="219"/>
          <ac:graphicFrameMkLst>
            <pc:docMk/>
            <pc:sldMk cId="2192658184" sldId="288"/>
            <ac:graphicFrameMk id="24" creationId="{CCB71707-2CAA-8F8C-3C5E-D8A5FCF4C570}"/>
          </ac:graphicFrameMkLst>
        </pc:graphicFrameChg>
        <pc:picChg chg="del mod">
          <ac:chgData name="Douglas Nícolas" userId="d81233f1062141e8" providerId="Windows Live" clId="Web-{947C289D-302B-4D43-BDDC-31990C38B7E2}" dt="2024-06-20T13:42:39.368" v="187"/>
          <ac:picMkLst>
            <pc:docMk/>
            <pc:sldMk cId="2192658184" sldId="288"/>
            <ac:picMk id="8" creationId="{0640D099-2C01-9BFD-4489-5B1EACA909C9}"/>
          </ac:picMkLst>
        </pc:picChg>
      </pc:sldChg>
      <pc:sldChg chg="modSp add replId">
        <pc:chgData name="Douglas Nícolas" userId="d81233f1062141e8" providerId="Windows Live" clId="Web-{947C289D-302B-4D43-BDDC-31990C38B7E2}" dt="2024-06-20T13:34:57.355" v="143" actId="20577"/>
        <pc:sldMkLst>
          <pc:docMk/>
          <pc:sldMk cId="510481435" sldId="289"/>
        </pc:sldMkLst>
        <pc:spChg chg="mod">
          <ac:chgData name="Douglas Nícolas" userId="d81233f1062141e8" providerId="Windows Live" clId="Web-{947C289D-302B-4D43-BDDC-31990C38B7E2}" dt="2024-06-20T13:33:33.789" v="122" actId="20577"/>
          <ac:spMkLst>
            <pc:docMk/>
            <pc:sldMk cId="510481435" sldId="289"/>
            <ac:spMk id="2" creationId="{BACECC06-93EB-18EC-C367-C04161F9B7F3}"/>
          </ac:spMkLst>
        </pc:spChg>
        <pc:spChg chg="mod">
          <ac:chgData name="Douglas Nícolas" userId="d81233f1062141e8" providerId="Windows Live" clId="Web-{947C289D-302B-4D43-BDDC-31990C38B7E2}" dt="2024-06-20T13:34:57.355" v="143" actId="20577"/>
          <ac:spMkLst>
            <pc:docMk/>
            <pc:sldMk cId="510481435" sldId="289"/>
            <ac:spMk id="5" creationId="{E0EE2695-0BDE-D64E-8A3B-8CA0EFE38CD3}"/>
          </ac:spMkLst>
        </pc:spChg>
        <pc:spChg chg="mod">
          <ac:chgData name="Douglas Nícolas" userId="d81233f1062141e8" providerId="Windows Live" clId="Web-{947C289D-302B-4D43-BDDC-31990C38B7E2}" dt="2024-06-20T13:34:53.120" v="140" actId="20577"/>
          <ac:spMkLst>
            <pc:docMk/>
            <pc:sldMk cId="510481435" sldId="289"/>
            <ac:spMk id="6" creationId="{49AB0B93-0BD2-B3B1-060F-76D2C26F1B7E}"/>
          </ac:spMkLst>
        </pc:spChg>
      </pc:sldChg>
      <pc:sldChg chg="addSp delSp modSp add replId">
        <pc:chgData name="Douglas Nícolas" userId="d81233f1062141e8" providerId="Windows Live" clId="Web-{947C289D-302B-4D43-BDDC-31990C38B7E2}" dt="2024-06-20T13:36:29.970" v="160"/>
        <pc:sldMkLst>
          <pc:docMk/>
          <pc:sldMk cId="1496921124" sldId="290"/>
        </pc:sldMkLst>
        <pc:spChg chg="del">
          <ac:chgData name="Douglas Nícolas" userId="d81233f1062141e8" providerId="Windows Live" clId="Web-{947C289D-302B-4D43-BDDC-31990C38B7E2}" dt="2024-06-20T13:36:18.610" v="154"/>
          <ac:spMkLst>
            <pc:docMk/>
            <pc:sldMk cId="1496921124" sldId="290"/>
            <ac:spMk id="2" creationId="{ADA33A85-01B0-9E2B-C283-B3516B44F9AB}"/>
          </ac:spMkLst>
        </pc:spChg>
        <pc:spChg chg="add mod">
          <ac:chgData name="Douglas Nícolas" userId="d81233f1062141e8" providerId="Windows Live" clId="Web-{947C289D-302B-4D43-BDDC-31990C38B7E2}" dt="2024-06-20T13:36:29.970" v="160"/>
          <ac:spMkLst>
            <pc:docMk/>
            <pc:sldMk cId="1496921124" sldId="290"/>
            <ac:spMk id="3" creationId="{909738A9-26A4-01B1-C11F-40C893AAC8A8}"/>
          </ac:spMkLst>
        </pc:spChg>
        <pc:spChg chg="del">
          <ac:chgData name="Douglas Nícolas" userId="d81233f1062141e8" providerId="Windows Live" clId="Web-{947C289D-302B-4D43-BDDC-31990C38B7E2}" dt="2024-06-20T13:36:18.610" v="157"/>
          <ac:spMkLst>
            <pc:docMk/>
            <pc:sldMk cId="1496921124" sldId="290"/>
            <ac:spMk id="24" creationId="{19D32F93-50AC-4C46-A5DB-291C60DDB7BD}"/>
          </ac:spMkLst>
        </pc:spChg>
        <pc:spChg chg="del">
          <ac:chgData name="Douglas Nícolas" userId="d81233f1062141e8" providerId="Windows Live" clId="Web-{947C289D-302B-4D43-BDDC-31990C38B7E2}" dt="2024-06-20T13:36:18.610" v="156"/>
          <ac:spMkLst>
            <pc:docMk/>
            <pc:sldMk cId="1496921124" sldId="290"/>
            <ac:spMk id="26" creationId="{827DC2C4-B485-428A-BF4A-472D2967F47F}"/>
          </ac:spMkLst>
        </pc:spChg>
        <pc:spChg chg="del">
          <ac:chgData name="Douglas Nícolas" userId="d81233f1062141e8" providerId="Windows Live" clId="Web-{947C289D-302B-4D43-BDDC-31990C38B7E2}" dt="2024-06-20T13:36:18.610" v="155"/>
          <ac:spMkLst>
            <pc:docMk/>
            <pc:sldMk cId="1496921124" sldId="290"/>
            <ac:spMk id="28" creationId="{EE04B5EB-F158-4507-90DD-BD23620C7CC9}"/>
          </ac:spMkLst>
        </pc:spChg>
        <pc:picChg chg="del">
          <ac:chgData name="Douglas Nícolas" userId="d81233f1062141e8" providerId="Windows Live" clId="Web-{947C289D-302B-4D43-BDDC-31990C38B7E2}" dt="2024-06-20T13:36:18.610" v="153"/>
          <ac:picMkLst>
            <pc:docMk/>
            <pc:sldMk cId="1496921124" sldId="290"/>
            <ac:picMk id="6" creationId="{651EB6D2-18FA-33B8-746F-DC3D8ABEF49A}"/>
          </ac:picMkLst>
        </pc:picChg>
      </pc:sldChg>
      <pc:sldChg chg="add del replId">
        <pc:chgData name="Douglas Nícolas" userId="d81233f1062141e8" providerId="Windows Live" clId="Web-{947C289D-302B-4D43-BDDC-31990C38B7E2}" dt="2024-06-20T13:25:36.149" v="31"/>
        <pc:sldMkLst>
          <pc:docMk/>
          <pc:sldMk cId="3304214264" sldId="290"/>
        </pc:sldMkLst>
      </pc:sldChg>
    </pc:docChg>
  </pc:docChgLst>
  <pc:docChgLst>
    <pc:chgData name="Douglas Nicolas Silva Gomes" userId="S::1489655@sga.pucminas.br::f360275c-4d7d-44b1-8bda-8968736751c7" providerId="AD" clId="Web-{9127C7DF-96FA-C02A-408E-1F4B0EC0EBBA}"/>
    <pc:docChg chg="addSld delSld modSld">
      <pc:chgData name="Douglas Nicolas Silva Gomes" userId="S::1489655@sga.pucminas.br::f360275c-4d7d-44b1-8bda-8968736751c7" providerId="AD" clId="Web-{9127C7DF-96FA-C02A-408E-1F4B0EC0EBBA}" dt="2024-06-21T02:25:54.205" v="1907" actId="20577"/>
      <pc:docMkLst>
        <pc:docMk/>
      </pc:docMkLst>
      <pc:sldChg chg="addSp delSp modSp">
        <pc:chgData name="Douglas Nicolas Silva Gomes" userId="S::1489655@sga.pucminas.br::f360275c-4d7d-44b1-8bda-8968736751c7" providerId="AD" clId="Web-{9127C7DF-96FA-C02A-408E-1F4B0EC0EBBA}" dt="2024-06-21T00:56:00.203" v="1275"/>
        <pc:sldMkLst>
          <pc:docMk/>
          <pc:sldMk cId="2678770739" sldId="258"/>
        </pc:sldMkLst>
        <pc:spChg chg="add del mod">
          <ac:chgData name="Douglas Nicolas Silva Gomes" userId="S::1489655@sga.pucminas.br::f360275c-4d7d-44b1-8bda-8968736751c7" providerId="AD" clId="Web-{9127C7DF-96FA-C02A-408E-1F4B0EC0EBBA}" dt="2024-06-21T00:55:58.671" v="1274"/>
          <ac:spMkLst>
            <pc:docMk/>
            <pc:sldMk cId="2678770739" sldId="258"/>
            <ac:spMk id="2" creationId="{29E12A49-1A48-9E70-789D-C309CD2F58B8}"/>
          </ac:spMkLst>
        </pc:spChg>
        <pc:spChg chg="add del mod">
          <ac:chgData name="Douglas Nicolas Silva Gomes" userId="S::1489655@sga.pucminas.br::f360275c-4d7d-44b1-8bda-8968736751c7" providerId="AD" clId="Web-{9127C7DF-96FA-C02A-408E-1F4B0EC0EBBA}" dt="2024-06-21T00:56:00.203" v="1275"/>
          <ac:spMkLst>
            <pc:docMk/>
            <pc:sldMk cId="2678770739" sldId="258"/>
            <ac:spMk id="6" creationId="{2C86BB7E-905E-F6BE-B4F6-AA038DDBE7EE}"/>
          </ac:spMkLst>
        </pc:spChg>
        <pc:graphicFrameChg chg="del">
          <ac:chgData name="Douglas Nicolas Silva Gomes" userId="S::1489655@sga.pucminas.br::f360275c-4d7d-44b1-8bda-8968736751c7" providerId="AD" clId="Web-{9127C7DF-96FA-C02A-408E-1F4B0EC0EBBA}" dt="2024-06-20T23:50:46.368" v="528"/>
          <ac:graphicFrameMkLst>
            <pc:docMk/>
            <pc:sldMk cId="2678770739" sldId="258"/>
            <ac:graphicFrameMk id="7" creationId="{0E26988F-B5D5-8E01-C690-4B04746EFA1A}"/>
          </ac:graphicFrameMkLst>
        </pc:graphicFrameChg>
      </pc:sldChg>
      <pc:sldChg chg="addSp delSp modSp">
        <pc:chgData name="Douglas Nicolas Silva Gomes" userId="S::1489655@sga.pucminas.br::f360275c-4d7d-44b1-8bda-8968736751c7" providerId="AD" clId="Web-{9127C7DF-96FA-C02A-408E-1F4B0EC0EBBA}" dt="2024-06-21T01:10:48.670" v="1455"/>
        <pc:sldMkLst>
          <pc:docMk/>
          <pc:sldMk cId="960006062" sldId="272"/>
        </pc:sldMkLst>
        <pc:picChg chg="add del mod">
          <ac:chgData name="Douglas Nicolas Silva Gomes" userId="S::1489655@sga.pucminas.br::f360275c-4d7d-44b1-8bda-8968736751c7" providerId="AD" clId="Web-{9127C7DF-96FA-C02A-408E-1F4B0EC0EBBA}" dt="2024-06-21T01:10:48.670" v="1455"/>
          <ac:picMkLst>
            <pc:docMk/>
            <pc:sldMk cId="960006062" sldId="272"/>
            <ac:picMk id="3" creationId="{6BCD4CB4-D564-91ED-D227-0F1451B4F4C2}"/>
          </ac:picMkLst>
        </pc:picChg>
      </pc:sldChg>
      <pc:sldChg chg="del">
        <pc:chgData name="Douglas Nicolas Silva Gomes" userId="S::1489655@sga.pucminas.br::f360275c-4d7d-44b1-8bda-8968736751c7" providerId="AD" clId="Web-{9127C7DF-96FA-C02A-408E-1F4B0EC0EBBA}" dt="2024-06-21T01:22:02.629" v="1541"/>
        <pc:sldMkLst>
          <pc:docMk/>
          <pc:sldMk cId="2247357505" sldId="280"/>
        </pc:sldMkLst>
      </pc:sldChg>
      <pc:sldChg chg="del">
        <pc:chgData name="Douglas Nicolas Silva Gomes" userId="S::1489655@sga.pucminas.br::f360275c-4d7d-44b1-8bda-8968736751c7" providerId="AD" clId="Web-{9127C7DF-96FA-C02A-408E-1F4B0EC0EBBA}" dt="2024-06-21T01:22:04.395" v="1543"/>
        <pc:sldMkLst>
          <pc:docMk/>
          <pc:sldMk cId="3648526720" sldId="286"/>
        </pc:sldMkLst>
      </pc:sldChg>
      <pc:sldChg chg="modSp del">
        <pc:chgData name="Douglas Nicolas Silva Gomes" userId="S::1489655@sga.pucminas.br::f360275c-4d7d-44b1-8bda-8968736751c7" providerId="AD" clId="Web-{9127C7DF-96FA-C02A-408E-1F4B0EC0EBBA}" dt="2024-06-21T01:30:40.147" v="1579"/>
        <pc:sldMkLst>
          <pc:docMk/>
          <pc:sldMk cId="2192658184" sldId="288"/>
        </pc:sldMkLst>
        <pc:spChg chg="mod">
          <ac:chgData name="Douglas Nicolas Silva Gomes" userId="S::1489655@sga.pucminas.br::f360275c-4d7d-44b1-8bda-8968736751c7" providerId="AD" clId="Web-{9127C7DF-96FA-C02A-408E-1F4B0EC0EBBA}" dt="2024-06-21T01:29:55.614" v="1567" actId="20577"/>
          <ac:spMkLst>
            <pc:docMk/>
            <pc:sldMk cId="2192658184" sldId="288"/>
            <ac:spMk id="2" creationId="{BACECC06-93EB-18EC-C367-C04161F9B7F3}"/>
          </ac:spMkLst>
        </pc:spChg>
        <pc:spChg chg="mod">
          <ac:chgData name="Douglas Nicolas Silva Gomes" userId="S::1489655@sga.pucminas.br::f360275c-4d7d-44b1-8bda-8968736751c7" providerId="AD" clId="Web-{9127C7DF-96FA-C02A-408E-1F4B0EC0EBBA}" dt="2024-06-21T01:30:08.489" v="1571" actId="20577"/>
          <ac:spMkLst>
            <pc:docMk/>
            <pc:sldMk cId="2192658184" sldId="288"/>
            <ac:spMk id="5" creationId="{E0EE2695-0BDE-D64E-8A3B-8CA0EFE38CD3}"/>
          </ac:spMkLst>
        </pc:spChg>
      </pc:sldChg>
      <pc:sldChg chg="addSp delSp modSp del">
        <pc:chgData name="Douglas Nicolas Silva Gomes" userId="S::1489655@sga.pucminas.br::f360275c-4d7d-44b1-8bda-8968736751c7" providerId="AD" clId="Web-{9127C7DF-96FA-C02A-408E-1F4B0EC0EBBA}" dt="2024-06-21T01:39:44.321" v="1773"/>
        <pc:sldMkLst>
          <pc:docMk/>
          <pc:sldMk cId="1496921124" sldId="290"/>
        </pc:sldMkLst>
        <pc:spChg chg="add">
          <ac:chgData name="Douglas Nicolas Silva Gomes" userId="S::1489655@sga.pucminas.br::f360275c-4d7d-44b1-8bda-8968736751c7" providerId="AD" clId="Web-{9127C7DF-96FA-C02A-408E-1F4B0EC0EBBA}" dt="2024-06-21T01:30:33.037" v="1572"/>
          <ac:spMkLst>
            <pc:docMk/>
            <pc:sldMk cId="1496921124" sldId="290"/>
            <ac:spMk id="4" creationId="{C0A8DCE1-4D69-B91F-DAD1-C8B33544467A}"/>
          </ac:spMkLst>
        </pc:spChg>
        <pc:spChg chg="add del">
          <ac:chgData name="Douglas Nicolas Silva Gomes" userId="S::1489655@sga.pucminas.br::f360275c-4d7d-44b1-8bda-8968736751c7" providerId="AD" clId="Web-{9127C7DF-96FA-C02A-408E-1F4B0EC0EBBA}" dt="2024-06-21T01:35:00.452" v="1632"/>
          <ac:spMkLst>
            <pc:docMk/>
            <pc:sldMk cId="1496921124" sldId="290"/>
            <ac:spMk id="6" creationId="{B5BA3315-BFF5-D680-51AC-B21073F88862}"/>
          </ac:spMkLst>
        </pc:spChg>
        <pc:spChg chg="add del">
          <ac:chgData name="Douglas Nicolas Silva Gomes" userId="S::1489655@sga.pucminas.br::f360275c-4d7d-44b1-8bda-8968736751c7" providerId="AD" clId="Web-{9127C7DF-96FA-C02A-408E-1F4B0EC0EBBA}" dt="2024-06-21T01:35:00.452" v="1631"/>
          <ac:spMkLst>
            <pc:docMk/>
            <pc:sldMk cId="1496921124" sldId="290"/>
            <ac:spMk id="8" creationId="{8B906330-01BD-520A-D232-F334073AFA8E}"/>
          </ac:spMkLst>
        </pc:spChg>
        <pc:spChg chg="add del">
          <ac:chgData name="Douglas Nicolas Silva Gomes" userId="S::1489655@sga.pucminas.br::f360275c-4d7d-44b1-8bda-8968736751c7" providerId="AD" clId="Web-{9127C7DF-96FA-C02A-408E-1F4B0EC0EBBA}" dt="2024-06-21T01:35:00.452" v="1630"/>
          <ac:spMkLst>
            <pc:docMk/>
            <pc:sldMk cId="1496921124" sldId="290"/>
            <ac:spMk id="10" creationId="{36280B5A-D4CB-22C4-6DFA-DCFC9DD38A16}"/>
          </ac:spMkLst>
        </pc:spChg>
        <pc:spChg chg="add del mod">
          <ac:chgData name="Douglas Nicolas Silva Gomes" userId="S::1489655@sga.pucminas.br::f360275c-4d7d-44b1-8bda-8968736751c7" providerId="AD" clId="Web-{9127C7DF-96FA-C02A-408E-1F4B0EC0EBBA}" dt="2024-06-21T01:34:51.093" v="1628"/>
          <ac:spMkLst>
            <pc:docMk/>
            <pc:sldMk cId="1496921124" sldId="290"/>
            <ac:spMk id="12" creationId="{15C76AB3-CF6D-DE59-08A5-8EE0A92172CC}"/>
          </ac:spMkLst>
        </pc:spChg>
        <pc:picChg chg="add del">
          <ac:chgData name="Douglas Nicolas Silva Gomes" userId="S::1489655@sga.pucminas.br::f360275c-4d7d-44b1-8bda-8968736751c7" providerId="AD" clId="Web-{9127C7DF-96FA-C02A-408E-1F4B0EC0EBBA}" dt="2024-06-21T01:34:51.874" v="1629"/>
          <ac:picMkLst>
            <pc:docMk/>
            <pc:sldMk cId="1496921124" sldId="290"/>
            <ac:picMk id="14" creationId="{885BB9E8-3C12-6609-7B6C-CE6D05D707A7}"/>
          </ac:picMkLst>
        </pc:picChg>
      </pc:sldChg>
      <pc:sldChg chg="addSp delSp modSp">
        <pc:chgData name="Douglas Nicolas Silva Gomes" userId="S::1489655@sga.pucminas.br::f360275c-4d7d-44b1-8bda-8968736751c7" providerId="AD" clId="Web-{9127C7DF-96FA-C02A-408E-1F4B0EC0EBBA}" dt="2024-06-21T01:38:35.053" v="1763"/>
        <pc:sldMkLst>
          <pc:docMk/>
          <pc:sldMk cId="2637130579" sldId="292"/>
        </pc:sldMkLst>
        <pc:spChg chg="mod">
          <ac:chgData name="Douglas Nicolas Silva Gomes" userId="S::1489655@sga.pucminas.br::f360275c-4d7d-44b1-8bda-8968736751c7" providerId="AD" clId="Web-{9127C7DF-96FA-C02A-408E-1F4B0EC0EBBA}" dt="2024-06-21T01:38:25.365" v="1760"/>
          <ac:spMkLst>
            <pc:docMk/>
            <pc:sldMk cId="2637130579" sldId="292"/>
            <ac:spMk id="25" creationId="{FE14E7BD-6EC3-F023-7254-876534302476}"/>
          </ac:spMkLst>
        </pc:spChg>
        <pc:spChg chg="mod">
          <ac:chgData name="Douglas Nicolas Silva Gomes" userId="S::1489655@sga.pucminas.br::f360275c-4d7d-44b1-8bda-8968736751c7" providerId="AD" clId="Web-{9127C7DF-96FA-C02A-408E-1F4B0EC0EBBA}" dt="2024-06-21T01:38:31.569" v="1762"/>
          <ac:spMkLst>
            <pc:docMk/>
            <pc:sldMk cId="2637130579" sldId="292"/>
            <ac:spMk id="36" creationId="{8923AED4-A233-0221-311B-AE042BAF2B30}"/>
          </ac:spMkLst>
        </pc:spChg>
        <pc:spChg chg="mod">
          <ac:chgData name="Douglas Nicolas Silva Gomes" userId="S::1489655@sga.pucminas.br::f360275c-4d7d-44b1-8bda-8968736751c7" providerId="AD" clId="Web-{9127C7DF-96FA-C02A-408E-1F4B0EC0EBBA}" dt="2024-06-21T01:38:35.053" v="1763"/>
          <ac:spMkLst>
            <pc:docMk/>
            <pc:sldMk cId="2637130579" sldId="292"/>
            <ac:spMk id="67" creationId="{0DA57C45-82DA-8B79-B787-D7678F2FF7BF}"/>
          </ac:spMkLst>
        </pc:spChg>
        <pc:spChg chg="add del mod">
          <ac:chgData name="Douglas Nicolas Silva Gomes" userId="S::1489655@sga.pucminas.br::f360275c-4d7d-44b1-8bda-8968736751c7" providerId="AD" clId="Web-{9127C7DF-96FA-C02A-408E-1F4B0EC0EBBA}" dt="2024-06-21T00:21:03.538" v="798"/>
          <ac:spMkLst>
            <pc:docMk/>
            <pc:sldMk cId="2637130579" sldId="292"/>
            <ac:spMk id="617" creationId="{44815F8C-1D3B-D482-E111-04D2F4CA1672}"/>
          </ac:spMkLst>
        </pc:spChg>
        <pc:spChg chg="add mod ord">
          <ac:chgData name="Douglas Nicolas Silva Gomes" userId="S::1489655@sga.pucminas.br::f360275c-4d7d-44b1-8bda-8968736751c7" providerId="AD" clId="Web-{9127C7DF-96FA-C02A-408E-1F4B0EC0EBBA}" dt="2024-06-21T01:37:37.332" v="1751" actId="1076"/>
          <ac:spMkLst>
            <pc:docMk/>
            <pc:sldMk cId="2637130579" sldId="292"/>
            <ac:spMk id="1669" creationId="{BBF2A5DC-FD44-BB9B-85E7-B7DC5BEDA00D}"/>
          </ac:spMkLst>
        </pc:spChg>
        <pc:spChg chg="add mod ord">
          <ac:chgData name="Douglas Nicolas Silva Gomes" userId="S::1489655@sga.pucminas.br::f360275c-4d7d-44b1-8bda-8968736751c7" providerId="AD" clId="Web-{9127C7DF-96FA-C02A-408E-1F4B0EC0EBBA}" dt="2024-06-21T01:37:37.332" v="1752" actId="1076"/>
          <ac:spMkLst>
            <pc:docMk/>
            <pc:sldMk cId="2637130579" sldId="292"/>
            <ac:spMk id="1750" creationId="{89110B65-FC0F-1C90-3FCC-B3F67FA59179}"/>
          </ac:spMkLst>
        </pc:spChg>
        <pc:spChg chg="add mod ord">
          <ac:chgData name="Douglas Nicolas Silva Gomes" userId="S::1489655@sga.pucminas.br::f360275c-4d7d-44b1-8bda-8968736751c7" providerId="AD" clId="Web-{9127C7DF-96FA-C02A-408E-1F4B0EC0EBBA}" dt="2024-06-21T01:37:37.348" v="1753" actId="1076"/>
          <ac:spMkLst>
            <pc:docMk/>
            <pc:sldMk cId="2637130579" sldId="292"/>
            <ac:spMk id="1751" creationId="{379B0DAB-C2D4-C70D-F1E6-B800FF3A7B5B}"/>
          </ac:spMkLst>
        </pc:spChg>
        <pc:graphicFrameChg chg="mod modGraphic">
          <ac:chgData name="Douglas Nicolas Silva Gomes" userId="S::1489655@sga.pucminas.br::f360275c-4d7d-44b1-8bda-8968736751c7" providerId="AD" clId="Web-{9127C7DF-96FA-C02A-408E-1F4B0EC0EBBA}" dt="2024-06-21T01:37:37.395" v="1754" actId="1076"/>
          <ac:graphicFrameMkLst>
            <pc:docMk/>
            <pc:sldMk cId="2637130579" sldId="292"/>
            <ac:graphicFrameMk id="10" creationId="{97BE39DD-D5A1-C4C4-7205-9BBA4F152A75}"/>
          </ac:graphicFrameMkLst>
        </pc:graphicFrameChg>
        <pc:picChg chg="mod">
          <ac:chgData name="Douglas Nicolas Silva Gomes" userId="S::1489655@sga.pucminas.br::f360275c-4d7d-44b1-8bda-8968736751c7" providerId="AD" clId="Web-{9127C7DF-96FA-C02A-408E-1F4B0EC0EBBA}" dt="2024-06-21T01:37:41.114" v="1755" actId="1076"/>
          <ac:picMkLst>
            <pc:docMk/>
            <pc:sldMk cId="2637130579" sldId="292"/>
            <ac:picMk id="78" creationId="{60F432C0-5412-20D8-B30E-C34ADF2E1E2D}"/>
          </ac:picMkLst>
        </pc:picChg>
      </pc:sldChg>
      <pc:sldChg chg="addSp delSp modSp del">
        <pc:chgData name="Douglas Nicolas Silva Gomes" userId="S::1489655@sga.pucminas.br::f360275c-4d7d-44b1-8bda-8968736751c7" providerId="AD" clId="Web-{9127C7DF-96FA-C02A-408E-1F4B0EC0EBBA}" dt="2024-06-21T00:25:29.047" v="912"/>
        <pc:sldMkLst>
          <pc:docMk/>
          <pc:sldMk cId="1839841074" sldId="293"/>
        </pc:sldMkLst>
        <pc:spChg chg="add del mod">
          <ac:chgData name="Douglas Nicolas Silva Gomes" userId="S::1489655@sga.pucminas.br::f360275c-4d7d-44b1-8bda-8968736751c7" providerId="AD" clId="Web-{9127C7DF-96FA-C02A-408E-1F4B0EC0EBBA}" dt="2024-06-21T00:18:54.471" v="780" actId="20577"/>
          <ac:spMkLst>
            <pc:docMk/>
            <pc:sldMk cId="1839841074" sldId="293"/>
            <ac:spMk id="2" creationId="{BACECC06-93EB-18EC-C367-C04161F9B7F3}"/>
          </ac:spMkLst>
        </pc:spChg>
      </pc:sldChg>
      <pc:sldChg chg="addSp delSp modSp del">
        <pc:chgData name="Douglas Nicolas Silva Gomes" userId="S::1489655@sga.pucminas.br::f360275c-4d7d-44b1-8bda-8968736751c7" providerId="AD" clId="Web-{9127C7DF-96FA-C02A-408E-1F4B0EC0EBBA}" dt="2024-06-21T00:34:17.347" v="1063"/>
        <pc:sldMkLst>
          <pc:docMk/>
          <pc:sldMk cId="1983072813" sldId="294"/>
        </pc:sldMkLst>
        <pc:spChg chg="add del mod">
          <ac:chgData name="Douglas Nicolas Silva Gomes" userId="S::1489655@sga.pucminas.br::f360275c-4d7d-44b1-8bda-8968736751c7" providerId="AD" clId="Web-{9127C7DF-96FA-C02A-408E-1F4B0EC0EBBA}" dt="2024-06-21T00:03:32.768" v="633"/>
          <ac:spMkLst>
            <pc:docMk/>
            <pc:sldMk cId="1983072813" sldId="294"/>
            <ac:spMk id="2" creationId="{704C9260-2A41-0712-7FFA-B5B3BE5C2B2E}"/>
          </ac:spMkLst>
        </pc:spChg>
        <pc:spChg chg="add del mod">
          <ac:chgData name="Douglas Nicolas Silva Gomes" userId="S::1489655@sga.pucminas.br::f360275c-4d7d-44b1-8bda-8968736751c7" providerId="AD" clId="Web-{9127C7DF-96FA-C02A-408E-1F4B0EC0EBBA}" dt="2024-06-21T00:25:13.718" v="910"/>
          <ac:spMkLst>
            <pc:docMk/>
            <pc:sldMk cId="1983072813" sldId="294"/>
            <ac:spMk id="3" creationId="{4B8B4110-0400-A923-BC1A-E2E992517CF0}"/>
          </ac:spMkLst>
        </pc:spChg>
        <pc:spChg chg="add del mod">
          <ac:chgData name="Douglas Nicolas Silva Gomes" userId="S::1489655@sga.pucminas.br::f360275c-4d7d-44b1-8bda-8968736751c7" providerId="AD" clId="Web-{9127C7DF-96FA-C02A-408E-1F4B0EC0EBBA}" dt="2024-06-21T00:24:44.889" v="902"/>
          <ac:spMkLst>
            <pc:docMk/>
            <pc:sldMk cId="1983072813" sldId="294"/>
            <ac:spMk id="27" creationId="{53CACA24-0900-86E1-0459-869D649634FB}"/>
          </ac:spMkLst>
        </pc:spChg>
      </pc:sldChg>
      <pc:sldChg chg="del">
        <pc:chgData name="Douglas Nicolas Silva Gomes" userId="S::1489655@sga.pucminas.br::f360275c-4d7d-44b1-8bda-8968736751c7" providerId="AD" clId="Web-{9127C7DF-96FA-C02A-408E-1F4B0EC0EBBA}" dt="2024-06-21T01:30:38.803" v="1578"/>
        <pc:sldMkLst>
          <pc:docMk/>
          <pc:sldMk cId="1377815857" sldId="295"/>
        </pc:sldMkLst>
      </pc:sldChg>
      <pc:sldChg chg="del">
        <pc:chgData name="Douglas Nicolas Silva Gomes" userId="S::1489655@sga.pucminas.br::f360275c-4d7d-44b1-8bda-8968736751c7" providerId="AD" clId="Web-{9127C7DF-96FA-C02A-408E-1F4B0EC0EBBA}" dt="2024-06-21T01:22:03.442" v="1542"/>
        <pc:sldMkLst>
          <pc:docMk/>
          <pc:sldMk cId="4065773122" sldId="298"/>
        </pc:sldMkLst>
      </pc:sldChg>
      <pc:sldChg chg="addSp modSp">
        <pc:chgData name="Douglas Nicolas Silva Gomes" userId="S::1489655@sga.pucminas.br::f360275c-4d7d-44b1-8bda-8968736751c7" providerId="AD" clId="Web-{9127C7DF-96FA-C02A-408E-1F4B0EC0EBBA}" dt="2024-06-21T01:33:23.668" v="1626" actId="20577"/>
        <pc:sldMkLst>
          <pc:docMk/>
          <pc:sldMk cId="631324172" sldId="766"/>
        </pc:sldMkLst>
        <pc:spChg chg="mod">
          <ac:chgData name="Douglas Nicolas Silva Gomes" userId="S::1489655@sga.pucminas.br::f360275c-4d7d-44b1-8bda-8968736751c7" providerId="AD" clId="Web-{9127C7DF-96FA-C02A-408E-1F4B0EC0EBBA}" dt="2024-06-20T23:58:13.414" v="622"/>
          <ac:spMkLst>
            <pc:docMk/>
            <pc:sldMk cId="631324172" sldId="766"/>
            <ac:spMk id="4" creationId="{736D1433-B66A-D5E7-8035-1C5AAAA694EC}"/>
          </ac:spMkLst>
        </pc:spChg>
        <pc:spChg chg="mod">
          <ac:chgData name="Douglas Nicolas Silva Gomes" userId="S::1489655@sga.pucminas.br::f360275c-4d7d-44b1-8bda-8968736751c7" providerId="AD" clId="Web-{9127C7DF-96FA-C02A-408E-1F4B0EC0EBBA}" dt="2024-06-20T23:56:58.771" v="603" actId="20577"/>
          <ac:spMkLst>
            <pc:docMk/>
            <pc:sldMk cId="631324172" sldId="766"/>
            <ac:spMk id="8" creationId="{D37CC004-95B6-4DD8-A7A9-92EDFC8D12D3}"/>
          </ac:spMkLst>
        </pc:spChg>
        <pc:spChg chg="mod">
          <ac:chgData name="Douglas Nicolas Silva Gomes" userId="S::1489655@sga.pucminas.br::f360275c-4d7d-44b1-8bda-8968736751c7" providerId="AD" clId="Web-{9127C7DF-96FA-C02A-408E-1F4B0EC0EBBA}" dt="2024-06-20T23:56:56.724" v="601" actId="20577"/>
          <ac:spMkLst>
            <pc:docMk/>
            <pc:sldMk cId="631324172" sldId="766"/>
            <ac:spMk id="10" creationId="{9AB4F1D1-C9A0-B04C-717B-7CD30E686977}"/>
          </ac:spMkLst>
        </pc:spChg>
        <pc:spChg chg="mod">
          <ac:chgData name="Douglas Nicolas Silva Gomes" userId="S::1489655@sga.pucminas.br::f360275c-4d7d-44b1-8bda-8968736751c7" providerId="AD" clId="Web-{9127C7DF-96FA-C02A-408E-1F4B0EC0EBBA}" dt="2024-06-20T23:57:00.724" v="606" actId="20577"/>
          <ac:spMkLst>
            <pc:docMk/>
            <pc:sldMk cId="631324172" sldId="766"/>
            <ac:spMk id="13" creationId="{4FF69E43-2C68-2103-71EF-6EF1776BD0F1}"/>
          </ac:spMkLst>
        </pc:spChg>
        <pc:spChg chg="mod">
          <ac:chgData name="Douglas Nicolas Silva Gomes" userId="S::1489655@sga.pucminas.br::f360275c-4d7d-44b1-8bda-8968736751c7" providerId="AD" clId="Web-{9127C7DF-96FA-C02A-408E-1F4B0EC0EBBA}" dt="2024-06-20T23:56:54.067" v="600" actId="20577"/>
          <ac:spMkLst>
            <pc:docMk/>
            <pc:sldMk cId="631324172" sldId="766"/>
            <ac:spMk id="16" creationId="{56FD04F2-6931-CF2C-F69A-1BC53E786D1F}"/>
          </ac:spMkLst>
        </pc:spChg>
        <pc:spChg chg="mod">
          <ac:chgData name="Douglas Nicolas Silva Gomes" userId="S::1489655@sga.pucminas.br::f360275c-4d7d-44b1-8bda-8968736751c7" providerId="AD" clId="Web-{9127C7DF-96FA-C02A-408E-1F4B0EC0EBBA}" dt="2024-06-21T01:33:23.668" v="1626" actId="20577"/>
          <ac:spMkLst>
            <pc:docMk/>
            <pc:sldMk cId="631324172" sldId="766"/>
            <ac:spMk id="19" creationId="{45FE89CE-63AB-1C59-FC23-9532862F487F}"/>
          </ac:spMkLst>
        </pc:spChg>
        <pc:spChg chg="mod">
          <ac:chgData name="Douglas Nicolas Silva Gomes" userId="S::1489655@sga.pucminas.br::f360275c-4d7d-44b1-8bda-8968736751c7" providerId="AD" clId="Web-{9127C7DF-96FA-C02A-408E-1F4B0EC0EBBA}" dt="2024-06-20T23:57:04.036" v="611" actId="20577"/>
          <ac:spMkLst>
            <pc:docMk/>
            <pc:sldMk cId="631324172" sldId="766"/>
            <ac:spMk id="22" creationId="{14F79521-D799-D3E8-7127-6FA9FE814A3A}"/>
          </ac:spMkLst>
        </pc:spChg>
        <pc:spChg chg="mod">
          <ac:chgData name="Douglas Nicolas Silva Gomes" userId="S::1489655@sga.pucminas.br::f360275c-4d7d-44b1-8bda-8968736751c7" providerId="AD" clId="Web-{9127C7DF-96FA-C02A-408E-1F4B0EC0EBBA}" dt="2024-06-20T23:57:09.646" v="615" actId="20577"/>
          <ac:spMkLst>
            <pc:docMk/>
            <pc:sldMk cId="631324172" sldId="766"/>
            <ac:spMk id="25" creationId="{CE419206-7C10-3332-BDCA-FD484414AC51}"/>
          </ac:spMkLst>
        </pc:spChg>
        <pc:spChg chg="mod">
          <ac:chgData name="Douglas Nicolas Silva Gomes" userId="S::1489655@sga.pucminas.br::f360275c-4d7d-44b1-8bda-8968736751c7" providerId="AD" clId="Web-{9127C7DF-96FA-C02A-408E-1F4B0EC0EBBA}" dt="2024-06-20T23:57:04.990" v="613" actId="20577"/>
          <ac:spMkLst>
            <pc:docMk/>
            <pc:sldMk cId="631324172" sldId="766"/>
            <ac:spMk id="28" creationId="{F10DB4DC-8CFB-978B-EC93-1FD3D3FDDD8A}"/>
          </ac:spMkLst>
        </pc:spChg>
        <pc:grpChg chg="add mod">
          <ac:chgData name="Douglas Nicolas Silva Gomes" userId="S::1489655@sga.pucminas.br::f360275c-4d7d-44b1-8bda-8968736751c7" providerId="AD" clId="Web-{9127C7DF-96FA-C02A-408E-1F4B0EC0EBBA}" dt="2024-06-20T23:54:36.157" v="572" actId="1076"/>
          <ac:grpSpMkLst>
            <pc:docMk/>
            <pc:sldMk cId="631324172" sldId="766"/>
            <ac:grpSpMk id="2" creationId="{8B148B23-FBE3-CE7F-6375-71E50705D6B7}"/>
          </ac:grpSpMkLst>
        </pc:grpChg>
        <pc:grpChg chg="add mod">
          <ac:chgData name="Douglas Nicolas Silva Gomes" userId="S::1489655@sga.pucminas.br::f360275c-4d7d-44b1-8bda-8968736751c7" providerId="AD" clId="Web-{9127C7DF-96FA-C02A-408E-1F4B0EC0EBBA}" dt="2024-06-20T23:54:27.375" v="569" actId="1076"/>
          <ac:grpSpMkLst>
            <pc:docMk/>
            <pc:sldMk cId="631324172" sldId="766"/>
            <ac:grpSpMk id="5" creationId="{C6DC9108-6195-5A8D-9572-54A68C3EB250}"/>
          </ac:grpSpMkLst>
        </pc:grpChg>
        <pc:grpChg chg="mod">
          <ac:chgData name="Douglas Nicolas Silva Gomes" userId="S::1489655@sga.pucminas.br::f360275c-4d7d-44b1-8bda-8968736751c7" providerId="AD" clId="Web-{9127C7DF-96FA-C02A-408E-1F4B0EC0EBBA}" dt="2024-06-20T23:54:46.235" v="575" actId="1076"/>
          <ac:grpSpMkLst>
            <pc:docMk/>
            <pc:sldMk cId="631324172" sldId="766"/>
            <ac:grpSpMk id="6" creationId="{8EF83AEA-D3C8-46EB-AD5D-EC0DCB4A28CE}"/>
          </ac:grpSpMkLst>
        </pc:grpChg>
        <pc:grpChg chg="add mod">
          <ac:chgData name="Douglas Nicolas Silva Gomes" userId="S::1489655@sga.pucminas.br::f360275c-4d7d-44b1-8bda-8968736751c7" providerId="AD" clId="Web-{9127C7DF-96FA-C02A-408E-1F4B0EC0EBBA}" dt="2024-06-20T23:55:39.831" v="586" actId="1076"/>
          <ac:grpSpMkLst>
            <pc:docMk/>
            <pc:sldMk cId="631324172" sldId="766"/>
            <ac:grpSpMk id="11" creationId="{87560ADA-6873-5683-AC63-43C17C8757F7}"/>
          </ac:grpSpMkLst>
        </pc:grpChg>
        <pc:grpChg chg="add mod">
          <ac:chgData name="Douglas Nicolas Silva Gomes" userId="S::1489655@sga.pucminas.br::f360275c-4d7d-44b1-8bda-8968736751c7" providerId="AD" clId="Web-{9127C7DF-96FA-C02A-408E-1F4B0EC0EBBA}" dt="2024-06-20T23:55:04.845" v="578" actId="14100"/>
          <ac:grpSpMkLst>
            <pc:docMk/>
            <pc:sldMk cId="631324172" sldId="766"/>
            <ac:grpSpMk id="14" creationId="{5C4D44A3-D527-91D1-0D35-23E0E2C6D2FD}"/>
          </ac:grpSpMkLst>
        </pc:grpChg>
        <pc:grpChg chg="add mod">
          <ac:chgData name="Douglas Nicolas Silva Gomes" userId="S::1489655@sga.pucminas.br::f360275c-4d7d-44b1-8bda-8968736751c7" providerId="AD" clId="Web-{9127C7DF-96FA-C02A-408E-1F4B0EC0EBBA}" dt="2024-06-20T23:55:23.439" v="582" actId="14100"/>
          <ac:grpSpMkLst>
            <pc:docMk/>
            <pc:sldMk cId="631324172" sldId="766"/>
            <ac:grpSpMk id="17" creationId="{1564D302-D6A7-9188-1FAC-0A3BB39FDC4B}"/>
          </ac:grpSpMkLst>
        </pc:grpChg>
        <pc:grpChg chg="add mod">
          <ac:chgData name="Douglas Nicolas Silva Gomes" userId="S::1489655@sga.pucminas.br::f360275c-4d7d-44b1-8bda-8968736751c7" providerId="AD" clId="Web-{9127C7DF-96FA-C02A-408E-1F4B0EC0EBBA}" dt="2024-06-20T23:55:19.845" v="581" actId="14100"/>
          <ac:grpSpMkLst>
            <pc:docMk/>
            <pc:sldMk cId="631324172" sldId="766"/>
            <ac:grpSpMk id="20" creationId="{A41B9AD0-2142-AA0D-E28A-B642D5568135}"/>
          </ac:grpSpMkLst>
        </pc:grpChg>
        <pc:grpChg chg="add mod">
          <ac:chgData name="Douglas Nicolas Silva Gomes" userId="S::1489655@sga.pucminas.br::f360275c-4d7d-44b1-8bda-8968736751c7" providerId="AD" clId="Web-{9127C7DF-96FA-C02A-408E-1F4B0EC0EBBA}" dt="2024-06-20T23:55:57.519" v="589" actId="1076"/>
          <ac:grpSpMkLst>
            <pc:docMk/>
            <pc:sldMk cId="631324172" sldId="766"/>
            <ac:grpSpMk id="23" creationId="{9A48EEEC-1D73-ACC0-8DEA-1C6CDC080156}"/>
          </ac:grpSpMkLst>
        </pc:grpChg>
        <pc:grpChg chg="add mod">
          <ac:chgData name="Douglas Nicolas Silva Gomes" userId="S::1489655@sga.pucminas.br::f360275c-4d7d-44b1-8bda-8968736751c7" providerId="AD" clId="Web-{9127C7DF-96FA-C02A-408E-1F4B0EC0EBBA}" dt="2024-06-20T23:55:45.128" v="587" actId="14100"/>
          <ac:grpSpMkLst>
            <pc:docMk/>
            <pc:sldMk cId="631324172" sldId="766"/>
            <ac:grpSpMk id="26" creationId="{34628A31-D82F-C479-6E2A-589C073B2776}"/>
          </ac:grpSpMkLst>
        </pc:grpChg>
        <pc:graphicFrameChg chg="add mod modGraphic">
          <ac:chgData name="Douglas Nicolas Silva Gomes" userId="S::1489655@sga.pucminas.br::f360275c-4d7d-44b1-8bda-8968736751c7" providerId="AD" clId="Web-{9127C7DF-96FA-C02A-408E-1F4B0EC0EBBA}" dt="2024-06-20T23:50:10.976" v="526" actId="1076"/>
          <ac:graphicFrameMkLst>
            <pc:docMk/>
            <pc:sldMk cId="631324172" sldId="766"/>
            <ac:graphicFrameMk id="29" creationId="{FFC0909A-4A66-40C7-9866-DF55ED90B8AA}"/>
          </ac:graphicFrameMkLst>
        </pc:graphicFrameChg>
        <pc:picChg chg="mod">
          <ac:chgData name="Douglas Nicolas Silva Gomes" userId="S::1489655@sga.pucminas.br::f360275c-4d7d-44b1-8bda-8968736751c7" providerId="AD" clId="Web-{9127C7DF-96FA-C02A-408E-1F4B0EC0EBBA}" dt="2024-06-20T23:58:13.414" v="623"/>
          <ac:picMkLst>
            <pc:docMk/>
            <pc:sldMk cId="631324172" sldId="766"/>
            <ac:picMk id="3" creationId="{AAF12629-E0C1-D51A-896A-5D601024E9B9}"/>
          </ac:picMkLst>
        </pc:picChg>
      </pc:sldChg>
      <pc:sldChg chg="delSp modSp del">
        <pc:chgData name="Douglas Nicolas Silva Gomes" userId="S::1489655@sga.pucminas.br::f360275c-4d7d-44b1-8bda-8968736751c7" providerId="AD" clId="Web-{9127C7DF-96FA-C02A-408E-1F4B0EC0EBBA}" dt="2024-06-21T00:00:07.652" v="625"/>
        <pc:sldMkLst>
          <pc:docMk/>
          <pc:sldMk cId="1071249999" sldId="767"/>
        </pc:sldMkLst>
        <pc:graphicFrameChg chg="del mod modGraphic">
          <ac:chgData name="Douglas Nicolas Silva Gomes" userId="S::1489655@sga.pucminas.br::f360275c-4d7d-44b1-8bda-8968736751c7" providerId="AD" clId="Web-{9127C7DF-96FA-C02A-408E-1F4B0EC0EBBA}" dt="2024-06-20T23:49:34.100" v="516"/>
          <ac:graphicFrameMkLst>
            <pc:docMk/>
            <pc:sldMk cId="1071249999" sldId="767"/>
            <ac:graphicFrameMk id="3" creationId="{FFC0909A-4A66-40C7-9866-DF55ED90B8AA}"/>
          </ac:graphicFrameMkLst>
        </pc:graphicFrameChg>
      </pc:sldChg>
      <pc:sldChg chg="modSp add del replId">
        <pc:chgData name="Douglas Nicolas Silva Gomes" userId="S::1489655@sga.pucminas.br::f360275c-4d7d-44b1-8bda-8968736751c7" providerId="AD" clId="Web-{9127C7DF-96FA-C02A-408E-1F4B0EC0EBBA}" dt="2024-06-21T00:18:55.377" v="781"/>
        <pc:sldMkLst>
          <pc:docMk/>
          <pc:sldMk cId="1784117750" sldId="767"/>
        </pc:sldMkLst>
        <pc:graphicFrameChg chg="modGraphic">
          <ac:chgData name="Douglas Nicolas Silva Gomes" userId="S::1489655@sga.pucminas.br::f360275c-4d7d-44b1-8bda-8968736751c7" providerId="AD" clId="Web-{9127C7DF-96FA-C02A-408E-1F4B0EC0EBBA}" dt="2024-06-21T00:18:52.393" v="777" actId="20577"/>
          <ac:graphicFrameMkLst>
            <pc:docMk/>
            <pc:sldMk cId="1784117750" sldId="767"/>
            <ac:graphicFrameMk id="10" creationId="{97BE39DD-D5A1-C4C4-7205-9BBA4F152A75}"/>
          </ac:graphicFrameMkLst>
        </pc:graphicFrameChg>
      </pc:sldChg>
      <pc:sldChg chg="addSp delSp modSp add del replId">
        <pc:chgData name="Douglas Nicolas Silva Gomes" userId="S::1489655@sga.pucminas.br::f360275c-4d7d-44b1-8bda-8968736751c7" providerId="AD" clId="Web-{9127C7DF-96FA-C02A-408E-1F4B0EC0EBBA}" dt="2024-06-21T00:53:22.276" v="1253"/>
        <pc:sldMkLst>
          <pc:docMk/>
          <pc:sldMk cId="3411621764" sldId="767"/>
        </pc:sldMkLst>
        <pc:spChg chg="del">
          <ac:chgData name="Douglas Nicolas Silva Gomes" userId="S::1489655@sga.pucminas.br::f360275c-4d7d-44b1-8bda-8968736751c7" providerId="AD" clId="Web-{9127C7DF-96FA-C02A-408E-1F4B0EC0EBBA}" dt="2024-06-21T00:30:11.995" v="1018"/>
          <ac:spMkLst>
            <pc:docMk/>
            <pc:sldMk cId="3411621764" sldId="767"/>
            <ac:spMk id="13" creationId="{2659FDB4-FCBE-4A89-B46D-43D4FA54464D}"/>
          </ac:spMkLst>
        </pc:spChg>
        <pc:spChg chg="del">
          <ac:chgData name="Douglas Nicolas Silva Gomes" userId="S::1489655@sga.pucminas.br::f360275c-4d7d-44b1-8bda-8968736751c7" providerId="AD" clId="Web-{9127C7DF-96FA-C02A-408E-1F4B0EC0EBBA}" dt="2024-06-21T00:30:07.307" v="1016"/>
          <ac:spMkLst>
            <pc:docMk/>
            <pc:sldMk cId="3411621764" sldId="767"/>
            <ac:spMk id="25" creationId="{FE14E7BD-6EC3-F023-7254-876534302476}"/>
          </ac:spMkLst>
        </pc:spChg>
        <pc:spChg chg="add del mod">
          <ac:chgData name="Douglas Nicolas Silva Gomes" userId="S::1489655@sga.pucminas.br::f360275c-4d7d-44b1-8bda-8968736751c7" providerId="AD" clId="Web-{9127C7DF-96FA-C02A-408E-1F4B0EC0EBBA}" dt="2024-06-21T00:25:58.313" v="918"/>
          <ac:spMkLst>
            <pc:docMk/>
            <pc:sldMk cId="3411621764" sldId="767"/>
            <ac:spMk id="26" creationId="{A8D7C589-9B0D-B237-9DB1-0B3038EAD958}"/>
          </ac:spMkLst>
        </pc:spChg>
        <pc:spChg chg="del mod">
          <ac:chgData name="Douglas Nicolas Silva Gomes" userId="S::1489655@sga.pucminas.br::f360275c-4d7d-44b1-8bda-8968736751c7" providerId="AD" clId="Web-{9127C7DF-96FA-C02A-408E-1F4B0EC0EBBA}" dt="2024-06-21T00:30:06.573" v="1015"/>
          <ac:spMkLst>
            <pc:docMk/>
            <pc:sldMk cId="3411621764" sldId="767"/>
            <ac:spMk id="36" creationId="{8923AED4-A233-0221-311B-AE042BAF2B30}"/>
          </ac:spMkLst>
        </pc:spChg>
        <pc:spChg chg="del">
          <ac:chgData name="Douglas Nicolas Silva Gomes" userId="S::1489655@sga.pucminas.br::f360275c-4d7d-44b1-8bda-8968736751c7" providerId="AD" clId="Web-{9127C7DF-96FA-C02A-408E-1F4B0EC0EBBA}" dt="2024-06-21T00:29:58.338" v="1013"/>
          <ac:spMkLst>
            <pc:docMk/>
            <pc:sldMk cId="3411621764" sldId="767"/>
            <ac:spMk id="67" creationId="{0DA57C45-82DA-8B79-B787-D7678F2FF7BF}"/>
          </ac:spMkLst>
        </pc:spChg>
        <pc:spChg chg="add del mod">
          <ac:chgData name="Douglas Nicolas Silva Gomes" userId="S::1489655@sga.pucminas.br::f360275c-4d7d-44b1-8bda-8968736751c7" providerId="AD" clId="Web-{9127C7DF-96FA-C02A-408E-1F4B0EC0EBBA}" dt="2024-06-21T00:26:14.470" v="925"/>
          <ac:spMkLst>
            <pc:docMk/>
            <pc:sldMk cId="3411621764" sldId="767"/>
            <ac:spMk id="86" creationId="{13155919-6276-EA2E-F21F-45D19484B50D}"/>
          </ac:spMkLst>
        </pc:spChg>
        <pc:spChg chg="del">
          <ac:chgData name="Douglas Nicolas Silva Gomes" userId="S::1489655@sga.pucminas.br::f360275c-4d7d-44b1-8bda-8968736751c7" providerId="AD" clId="Web-{9127C7DF-96FA-C02A-408E-1F4B0EC0EBBA}" dt="2024-06-21T00:30:11.995" v="1017"/>
          <ac:spMkLst>
            <pc:docMk/>
            <pc:sldMk cId="3411621764" sldId="767"/>
            <ac:spMk id="230" creationId="{BE29A4DE-B497-59FF-B08C-01284A7CFACE}"/>
          </ac:spMkLst>
        </pc:spChg>
        <pc:spChg chg="add del mod">
          <ac:chgData name="Douglas Nicolas Silva Gomes" userId="S::1489655@sga.pucminas.br::f360275c-4d7d-44b1-8bda-8968736751c7" providerId="AD" clId="Web-{9127C7DF-96FA-C02A-408E-1F4B0EC0EBBA}" dt="2024-06-21T00:30:48.152" v="1036"/>
          <ac:spMkLst>
            <pc:docMk/>
            <pc:sldMk cId="3411621764" sldId="767"/>
            <ac:spMk id="330" creationId="{19F023C8-A70D-6C38-D417-166508B0F9BF}"/>
          </ac:spMkLst>
        </pc:spChg>
        <pc:spChg chg="add del mod">
          <ac:chgData name="Douglas Nicolas Silva Gomes" userId="S::1489655@sga.pucminas.br::f360275c-4d7d-44b1-8bda-8968736751c7" providerId="AD" clId="Web-{9127C7DF-96FA-C02A-408E-1F4B0EC0EBBA}" dt="2024-06-21T00:31:47.217" v="1058"/>
          <ac:spMkLst>
            <pc:docMk/>
            <pc:sldMk cId="3411621764" sldId="767"/>
            <ac:spMk id="331" creationId="{045034B3-E70D-4BF5-FF51-F3210477E5E2}"/>
          </ac:spMkLst>
        </pc:spChg>
        <pc:spChg chg="add mod">
          <ac:chgData name="Douglas Nicolas Silva Gomes" userId="S::1489655@sga.pucminas.br::f360275c-4d7d-44b1-8bda-8968736751c7" providerId="AD" clId="Web-{9127C7DF-96FA-C02A-408E-1F4B0EC0EBBA}" dt="2024-06-21T00:33:19.314" v="1062" actId="1076"/>
          <ac:spMkLst>
            <pc:docMk/>
            <pc:sldMk cId="3411621764" sldId="767"/>
            <ac:spMk id="332" creationId="{090083B7-1F4B-3EF3-5D16-EE59DB482F42}"/>
          </ac:spMkLst>
        </pc:spChg>
        <pc:graphicFrameChg chg="del modGraphic">
          <ac:chgData name="Douglas Nicolas Silva Gomes" userId="S::1489655@sga.pucminas.br::f360275c-4d7d-44b1-8bda-8968736751c7" providerId="AD" clId="Web-{9127C7DF-96FA-C02A-408E-1F4B0EC0EBBA}" dt="2024-06-21T00:28:14.271" v="955"/>
          <ac:graphicFrameMkLst>
            <pc:docMk/>
            <pc:sldMk cId="3411621764" sldId="767"/>
            <ac:graphicFrameMk id="10" creationId="{97BE39DD-D5A1-C4C4-7205-9BBA4F152A75}"/>
          </ac:graphicFrameMkLst>
        </pc:graphicFrameChg>
        <pc:picChg chg="del">
          <ac:chgData name="Douglas Nicolas Silva Gomes" userId="S::1489655@sga.pucminas.br::f360275c-4d7d-44b1-8bda-8968736751c7" providerId="AD" clId="Web-{9127C7DF-96FA-C02A-408E-1F4B0EC0EBBA}" dt="2024-06-21T00:30:14.011" v="1019"/>
          <ac:picMkLst>
            <pc:docMk/>
            <pc:sldMk cId="3411621764" sldId="767"/>
            <ac:picMk id="78" creationId="{60F432C0-5412-20D8-B30E-C34ADF2E1E2D}"/>
          </ac:picMkLst>
        </pc:picChg>
        <pc:cxnChg chg="del">
          <ac:chgData name="Douglas Nicolas Silva Gomes" userId="S::1489655@sga.pucminas.br::f360275c-4d7d-44b1-8bda-8968736751c7" providerId="AD" clId="Web-{9127C7DF-96FA-C02A-408E-1F4B0EC0EBBA}" dt="2024-06-21T00:30:14.011" v="1020"/>
          <ac:cxnSpMkLst>
            <pc:docMk/>
            <pc:sldMk cId="3411621764" sldId="767"/>
            <ac:cxnSpMk id="15" creationId="{C8F51B3F-8331-4E4A-AE96-D47B1006EEAD}"/>
          </ac:cxnSpMkLst>
        </pc:cxnChg>
      </pc:sldChg>
      <pc:sldChg chg="modSp add del replId">
        <pc:chgData name="Douglas Nicolas Silva Gomes" userId="S::1489655@sga.pucminas.br::f360275c-4d7d-44b1-8bda-8968736751c7" providerId="AD" clId="Web-{9127C7DF-96FA-C02A-408E-1F4B0EC0EBBA}" dt="2024-06-21T00:18:49.705" v="773"/>
        <pc:sldMkLst>
          <pc:docMk/>
          <pc:sldMk cId="1557553329" sldId="768"/>
        </pc:sldMkLst>
        <pc:graphicFrameChg chg="modGraphic">
          <ac:chgData name="Douglas Nicolas Silva Gomes" userId="S::1489655@sga.pucminas.br::f360275c-4d7d-44b1-8bda-8968736751c7" providerId="AD" clId="Web-{9127C7DF-96FA-C02A-408E-1F4B0EC0EBBA}" dt="2024-06-21T00:18:47.815" v="772" actId="20577"/>
          <ac:graphicFrameMkLst>
            <pc:docMk/>
            <pc:sldMk cId="1557553329" sldId="768"/>
            <ac:graphicFrameMk id="10" creationId="{97BE39DD-D5A1-C4C4-7205-9BBA4F152A75}"/>
          </ac:graphicFrameMkLst>
        </pc:graphicFrameChg>
      </pc:sldChg>
      <pc:sldChg chg="addSp delSp modSp add replId">
        <pc:chgData name="Douglas Nicolas Silva Gomes" userId="S::1489655@sga.pucminas.br::f360275c-4d7d-44b1-8bda-8968736751c7" providerId="AD" clId="Web-{9127C7DF-96FA-C02A-408E-1F4B0EC0EBBA}" dt="2024-06-21T01:39:11.086" v="1772" actId="1076"/>
        <pc:sldMkLst>
          <pc:docMk/>
          <pc:sldMk cId="2483632747" sldId="768"/>
        </pc:sldMkLst>
        <pc:spChg chg="ord">
          <ac:chgData name="Douglas Nicolas Silva Gomes" userId="S::1489655@sga.pucminas.br::f360275c-4d7d-44b1-8bda-8968736751c7" providerId="AD" clId="Web-{9127C7DF-96FA-C02A-408E-1F4B0EC0EBBA}" dt="2024-06-21T01:35:16.250" v="1664"/>
          <ac:spMkLst>
            <pc:docMk/>
            <pc:sldMk cId="2483632747" sldId="768"/>
            <ac:spMk id="13" creationId="{2659FDB4-FCBE-4A89-B46D-43D4FA54464D}"/>
          </ac:spMkLst>
        </pc:spChg>
        <pc:spChg chg="del mod">
          <ac:chgData name="Douglas Nicolas Silva Gomes" userId="S::1489655@sga.pucminas.br::f360275c-4d7d-44b1-8bda-8968736751c7" providerId="AD" clId="Web-{9127C7DF-96FA-C02A-408E-1F4B0EC0EBBA}" dt="2024-06-21T01:35:05.859" v="1637"/>
          <ac:spMkLst>
            <pc:docMk/>
            <pc:sldMk cId="2483632747" sldId="768"/>
            <ac:spMk id="25" creationId="{FE14E7BD-6EC3-F023-7254-876534302476}"/>
          </ac:spMkLst>
        </pc:spChg>
        <pc:spChg chg="add del mod">
          <ac:chgData name="Douglas Nicolas Silva Gomes" userId="S::1489655@sga.pucminas.br::f360275c-4d7d-44b1-8bda-8968736751c7" providerId="AD" clId="Web-{9127C7DF-96FA-C02A-408E-1F4B0EC0EBBA}" dt="2024-06-21T00:35:31.037" v="1073"/>
          <ac:spMkLst>
            <pc:docMk/>
            <pc:sldMk cId="2483632747" sldId="768"/>
            <ac:spMk id="26" creationId="{AD1D0C0D-9751-CDF6-368D-B3463225B614}"/>
          </ac:spMkLst>
        </pc:spChg>
        <pc:spChg chg="add mod ord">
          <ac:chgData name="Douglas Nicolas Silva Gomes" userId="S::1489655@sga.pucminas.br::f360275c-4d7d-44b1-8bda-8968736751c7" providerId="AD" clId="Web-{9127C7DF-96FA-C02A-408E-1F4B0EC0EBBA}" dt="2024-06-21T01:35:18.562" v="1670"/>
          <ac:spMkLst>
            <pc:docMk/>
            <pc:sldMk cId="2483632747" sldId="768"/>
            <ac:spMk id="27" creationId="{DD238717-59DF-E79D-9737-19CC15F40F6E}"/>
          </ac:spMkLst>
        </pc:spChg>
        <pc:spChg chg="add mod">
          <ac:chgData name="Douglas Nicolas Silva Gomes" userId="S::1489655@sga.pucminas.br::f360275c-4d7d-44b1-8bda-8968736751c7" providerId="AD" clId="Web-{9127C7DF-96FA-C02A-408E-1F4B0EC0EBBA}" dt="2024-06-21T00:43:09.490" v="1169" actId="1076"/>
          <ac:spMkLst>
            <pc:docMk/>
            <pc:sldMk cId="2483632747" sldId="768"/>
            <ac:spMk id="28" creationId="{D7F0E578-529D-D9F3-36A5-C0849B575AAA}"/>
          </ac:spMkLst>
        </pc:spChg>
        <pc:spChg chg="add mod ord">
          <ac:chgData name="Douglas Nicolas Silva Gomes" userId="S::1489655@sga.pucminas.br::f360275c-4d7d-44b1-8bda-8968736751c7" providerId="AD" clId="Web-{9127C7DF-96FA-C02A-408E-1F4B0EC0EBBA}" dt="2024-06-21T01:36:01.064" v="1706"/>
          <ac:spMkLst>
            <pc:docMk/>
            <pc:sldMk cId="2483632747" sldId="768"/>
            <ac:spMk id="29" creationId="{7E7FA339-E988-252B-F9A2-8778B7DDC8FE}"/>
          </ac:spMkLst>
        </pc:spChg>
        <pc:spChg chg="add mod ord">
          <ac:chgData name="Douglas Nicolas Silva Gomes" userId="S::1489655@sga.pucminas.br::f360275c-4d7d-44b1-8bda-8968736751c7" providerId="AD" clId="Web-{9127C7DF-96FA-C02A-408E-1F4B0EC0EBBA}" dt="2024-06-21T01:36:00.423" v="1703"/>
          <ac:spMkLst>
            <pc:docMk/>
            <pc:sldMk cId="2483632747" sldId="768"/>
            <ac:spMk id="30" creationId="{EB479C72-C681-B2A1-ACBB-5B62E82BA763}"/>
          </ac:spMkLst>
        </pc:spChg>
        <pc:spChg chg="add mod ord">
          <ac:chgData name="Douglas Nicolas Silva Gomes" userId="S::1489655@sga.pucminas.br::f360275c-4d7d-44b1-8bda-8968736751c7" providerId="AD" clId="Web-{9127C7DF-96FA-C02A-408E-1F4B0EC0EBBA}" dt="2024-06-21T01:35:59.814" v="1700"/>
          <ac:spMkLst>
            <pc:docMk/>
            <pc:sldMk cId="2483632747" sldId="768"/>
            <ac:spMk id="31" creationId="{D81F8133-4B82-BF2E-3861-7CE227D29B36}"/>
          </ac:spMkLst>
        </pc:spChg>
        <pc:spChg chg="del">
          <ac:chgData name="Douglas Nicolas Silva Gomes" userId="S::1489655@sga.pucminas.br::f360275c-4d7d-44b1-8bda-8968736751c7" providerId="AD" clId="Web-{9127C7DF-96FA-C02A-408E-1F4B0EC0EBBA}" dt="2024-06-21T00:34:50.739" v="1066"/>
          <ac:spMkLst>
            <pc:docMk/>
            <pc:sldMk cId="2483632747" sldId="768"/>
            <ac:spMk id="36" creationId="{8923AED4-A233-0221-311B-AE042BAF2B30}"/>
          </ac:spMkLst>
        </pc:spChg>
        <pc:spChg chg="add mod ord">
          <ac:chgData name="Douglas Nicolas Silva Gomes" userId="S::1489655@sga.pucminas.br::f360275c-4d7d-44b1-8bda-8968736751c7" providerId="AD" clId="Web-{9127C7DF-96FA-C02A-408E-1F4B0EC0EBBA}" dt="2024-06-21T01:35:42.407" v="1683" actId="1076"/>
          <ac:spMkLst>
            <pc:docMk/>
            <pc:sldMk cId="2483632747" sldId="768"/>
            <ac:spMk id="38" creationId="{B5BA3315-BFF5-D680-51AC-B21073F88862}"/>
          </ac:spMkLst>
        </pc:spChg>
        <pc:spChg chg="add mod ord">
          <ac:chgData name="Douglas Nicolas Silva Gomes" userId="S::1489655@sga.pucminas.br::f360275c-4d7d-44b1-8bda-8968736751c7" providerId="AD" clId="Web-{9127C7DF-96FA-C02A-408E-1F4B0EC0EBBA}" dt="2024-06-21T01:36:24.486" v="1722" actId="1076"/>
          <ac:spMkLst>
            <pc:docMk/>
            <pc:sldMk cId="2483632747" sldId="768"/>
            <ac:spMk id="39" creationId="{8B906330-01BD-520A-D232-F334073AFA8E}"/>
          </ac:spMkLst>
        </pc:spChg>
        <pc:spChg chg="add mod ord">
          <ac:chgData name="Douglas Nicolas Silva Gomes" userId="S::1489655@sga.pucminas.br::f360275c-4d7d-44b1-8bda-8968736751c7" providerId="AD" clId="Web-{9127C7DF-96FA-C02A-408E-1F4B0EC0EBBA}" dt="2024-06-21T01:38:59.788" v="1768" actId="1076"/>
          <ac:spMkLst>
            <pc:docMk/>
            <pc:sldMk cId="2483632747" sldId="768"/>
            <ac:spMk id="40" creationId="{36280B5A-D4CB-22C4-6DFA-DCFC9DD38A16}"/>
          </ac:spMkLst>
        </pc:spChg>
        <pc:spChg chg="add mod">
          <ac:chgData name="Douglas Nicolas Silva Gomes" userId="S::1489655@sga.pucminas.br::f360275c-4d7d-44b1-8bda-8968736751c7" providerId="AD" clId="Web-{9127C7DF-96FA-C02A-408E-1F4B0EC0EBBA}" dt="2024-06-21T01:36:14.002" v="1716" actId="14100"/>
          <ac:spMkLst>
            <pc:docMk/>
            <pc:sldMk cId="2483632747" sldId="768"/>
            <ac:spMk id="41" creationId="{57B8C131-73EB-91BB-5F7F-9E504A4CF8CA}"/>
          </ac:spMkLst>
        </pc:spChg>
        <pc:spChg chg="add mod">
          <ac:chgData name="Douglas Nicolas Silva Gomes" userId="S::1489655@sga.pucminas.br::f360275c-4d7d-44b1-8bda-8968736751c7" providerId="AD" clId="Web-{9127C7DF-96FA-C02A-408E-1F4B0EC0EBBA}" dt="2024-06-21T01:36:18.939" v="1719" actId="1076"/>
          <ac:spMkLst>
            <pc:docMk/>
            <pc:sldMk cId="2483632747" sldId="768"/>
            <ac:spMk id="42" creationId="{ACC922F8-29E2-CB1B-7E84-14F1C03B5B8D}"/>
          </ac:spMkLst>
        </pc:spChg>
        <pc:spChg chg="add mod">
          <ac:chgData name="Douglas Nicolas Silva Gomes" userId="S::1489655@sga.pucminas.br::f360275c-4d7d-44b1-8bda-8968736751c7" providerId="AD" clId="Web-{9127C7DF-96FA-C02A-408E-1F4B0EC0EBBA}" dt="2024-06-21T01:39:11.086" v="1772" actId="1076"/>
          <ac:spMkLst>
            <pc:docMk/>
            <pc:sldMk cId="2483632747" sldId="768"/>
            <ac:spMk id="43" creationId="{4E7361E7-B31A-3449-47A6-A837C29B88E4}"/>
          </ac:spMkLst>
        </pc:spChg>
        <pc:spChg chg="del mod">
          <ac:chgData name="Douglas Nicolas Silva Gomes" userId="S::1489655@sga.pucminas.br::f360275c-4d7d-44b1-8bda-8968736751c7" providerId="AD" clId="Web-{9127C7DF-96FA-C02A-408E-1F4B0EC0EBBA}" dt="2024-06-21T01:35:54.579" v="1687"/>
          <ac:spMkLst>
            <pc:docMk/>
            <pc:sldMk cId="2483632747" sldId="768"/>
            <ac:spMk id="67" creationId="{0DA57C45-82DA-8B79-B787-D7678F2FF7BF}"/>
          </ac:spMkLst>
        </pc:spChg>
        <pc:spChg chg="mod">
          <ac:chgData name="Douglas Nicolas Silva Gomes" userId="S::1489655@sga.pucminas.br::f360275c-4d7d-44b1-8bda-8968736751c7" providerId="AD" clId="Web-{9127C7DF-96FA-C02A-408E-1F4B0EC0EBBA}" dt="2024-06-21T00:40:50.235" v="1147" actId="14100"/>
          <ac:spMkLst>
            <pc:docMk/>
            <pc:sldMk cId="2483632747" sldId="768"/>
            <ac:spMk id="230" creationId="{BE29A4DE-B497-59FF-B08C-01284A7CFACE}"/>
          </ac:spMkLst>
        </pc:spChg>
        <pc:graphicFrameChg chg="del">
          <ac:chgData name="Douglas Nicolas Silva Gomes" userId="S::1489655@sga.pucminas.br::f360275c-4d7d-44b1-8bda-8968736751c7" providerId="AD" clId="Web-{9127C7DF-96FA-C02A-408E-1F4B0EC0EBBA}" dt="2024-06-21T00:34:47.395" v="1065"/>
          <ac:graphicFrameMkLst>
            <pc:docMk/>
            <pc:sldMk cId="2483632747" sldId="768"/>
            <ac:graphicFrameMk id="10" creationId="{97BE39DD-D5A1-C4C4-7205-9BBA4F152A75}"/>
          </ac:graphicFrameMkLst>
        </pc:graphicFrameChg>
        <pc:picChg chg="add del mod">
          <ac:chgData name="Douglas Nicolas Silva Gomes" userId="S::1489655@sga.pucminas.br::f360275c-4d7d-44b1-8bda-8968736751c7" providerId="AD" clId="Web-{9127C7DF-96FA-C02A-408E-1F4B0EC0EBBA}" dt="2024-06-21T00:47:42.983" v="1187"/>
          <ac:picMkLst>
            <pc:docMk/>
            <pc:sldMk cId="2483632747" sldId="768"/>
            <ac:picMk id="32" creationId="{51F9DDCF-961E-DCDC-612E-1F1F115740C0}"/>
          </ac:picMkLst>
        </pc:picChg>
        <pc:picChg chg="add del mod">
          <ac:chgData name="Douglas Nicolas Silva Gomes" userId="S::1489655@sga.pucminas.br::f360275c-4d7d-44b1-8bda-8968736751c7" providerId="AD" clId="Web-{9127C7DF-96FA-C02A-408E-1F4B0EC0EBBA}" dt="2024-06-21T00:52:38.774" v="1246"/>
          <ac:picMkLst>
            <pc:docMk/>
            <pc:sldMk cId="2483632747" sldId="768"/>
            <ac:picMk id="33" creationId="{6AB191E0-406F-21D5-0B2C-0E58B860328A}"/>
          </ac:picMkLst>
        </pc:picChg>
        <pc:picChg chg="add del mod">
          <ac:chgData name="Douglas Nicolas Silva Gomes" userId="S::1489655@sga.pucminas.br::f360275c-4d7d-44b1-8bda-8968736751c7" providerId="AD" clId="Web-{9127C7DF-96FA-C02A-408E-1F4B0EC0EBBA}" dt="2024-06-21T00:49:50.768" v="1204"/>
          <ac:picMkLst>
            <pc:docMk/>
            <pc:sldMk cId="2483632747" sldId="768"/>
            <ac:picMk id="34" creationId="{B1A802AB-5A71-2401-E0C9-4EFCF6411CCF}"/>
          </ac:picMkLst>
        </pc:picChg>
        <pc:picChg chg="add mod ord">
          <ac:chgData name="Douglas Nicolas Silva Gomes" userId="S::1489655@sga.pucminas.br::f360275c-4d7d-44b1-8bda-8968736751c7" providerId="AD" clId="Web-{9127C7DF-96FA-C02A-408E-1F4B0EC0EBBA}" dt="2024-06-21T01:35:59.329" v="1697"/>
          <ac:picMkLst>
            <pc:docMk/>
            <pc:sldMk cId="2483632747" sldId="768"/>
            <ac:picMk id="35" creationId="{A4C5A565-95C6-4DDC-A5CF-73978B85FF9C}"/>
          </ac:picMkLst>
        </pc:picChg>
        <pc:picChg chg="add mod ord">
          <ac:chgData name="Douglas Nicolas Silva Gomes" userId="S::1489655@sga.pucminas.br::f360275c-4d7d-44b1-8bda-8968736751c7" providerId="AD" clId="Web-{9127C7DF-96FA-C02A-408E-1F4B0EC0EBBA}" dt="2024-06-21T01:36:20.971" v="1721" actId="1076"/>
          <ac:picMkLst>
            <pc:docMk/>
            <pc:sldMk cId="2483632747" sldId="768"/>
            <ac:picMk id="37" creationId="{CF3AD9DF-DD42-5F8C-3506-CBE49F3CD889}"/>
          </ac:picMkLst>
        </pc:picChg>
        <pc:picChg chg="del mod">
          <ac:chgData name="Douglas Nicolas Silva Gomes" userId="S::1489655@sga.pucminas.br::f360275c-4d7d-44b1-8bda-8968736751c7" providerId="AD" clId="Web-{9127C7DF-96FA-C02A-408E-1F4B0EC0EBBA}" dt="2024-06-21T00:39:55.577" v="1123"/>
          <ac:picMkLst>
            <pc:docMk/>
            <pc:sldMk cId="2483632747" sldId="768"/>
            <ac:picMk id="78" creationId="{60F432C0-5412-20D8-B30E-C34ADF2E1E2D}"/>
          </ac:picMkLst>
        </pc:picChg>
        <pc:cxnChg chg="ord">
          <ac:chgData name="Douglas Nicolas Silva Gomes" userId="S::1489655@sga.pucminas.br::f360275c-4d7d-44b1-8bda-8968736751c7" providerId="AD" clId="Web-{9127C7DF-96FA-C02A-408E-1F4B0EC0EBBA}" dt="2024-06-21T01:35:17.718" v="1667"/>
          <ac:cxnSpMkLst>
            <pc:docMk/>
            <pc:sldMk cId="2483632747" sldId="768"/>
            <ac:cxnSpMk id="15" creationId="{C8F51B3F-8331-4E4A-AE96-D47B1006EEAD}"/>
          </ac:cxnSpMkLst>
        </pc:cxnChg>
      </pc:sldChg>
      <pc:sldChg chg="add del replId">
        <pc:chgData name="Douglas Nicolas Silva Gomes" userId="S::1489655@sga.pucminas.br::f360275c-4d7d-44b1-8bda-8968736751c7" providerId="AD" clId="Web-{9127C7DF-96FA-C02A-408E-1F4B0EC0EBBA}" dt="2024-06-21T00:18:45.299" v="771"/>
        <pc:sldMkLst>
          <pc:docMk/>
          <pc:sldMk cId="2509788278" sldId="768"/>
        </pc:sldMkLst>
      </pc:sldChg>
      <pc:sldChg chg="addSp delSp modSp add replId">
        <pc:chgData name="Douglas Nicolas Silva Gomes" userId="S::1489655@sga.pucminas.br::f360275c-4d7d-44b1-8bda-8968736751c7" providerId="AD" clId="Web-{9127C7DF-96FA-C02A-408E-1F4B0EC0EBBA}" dt="2024-06-21T00:52:27.414" v="1245" actId="1076"/>
        <pc:sldMkLst>
          <pc:docMk/>
          <pc:sldMk cId="2016220367" sldId="769"/>
        </pc:sldMkLst>
        <pc:spChg chg="mod">
          <ac:chgData name="Douglas Nicolas Silva Gomes" userId="S::1489655@sga.pucminas.br::f360275c-4d7d-44b1-8bda-8968736751c7" providerId="AD" clId="Web-{9127C7DF-96FA-C02A-408E-1F4B0EC0EBBA}" dt="2024-06-21T00:42:19.160" v="1160" actId="20577"/>
          <ac:spMkLst>
            <pc:docMk/>
            <pc:sldMk cId="2016220367" sldId="769"/>
            <ac:spMk id="2" creationId="{7642EC0C-C6BC-57D1-3C75-26BBA98E934F}"/>
          </ac:spMkLst>
        </pc:spChg>
        <pc:picChg chg="del">
          <ac:chgData name="Douglas Nicolas Silva Gomes" userId="S::1489655@sga.pucminas.br::f360275c-4d7d-44b1-8bda-8968736751c7" providerId="AD" clId="Web-{9127C7DF-96FA-C02A-408E-1F4B0EC0EBBA}" dt="2024-06-21T00:51:38.116" v="1235"/>
          <ac:picMkLst>
            <pc:docMk/>
            <pc:sldMk cId="2016220367" sldId="769"/>
            <ac:picMk id="3" creationId="{233EAEC6-1C5D-229A-F25B-800D130961F4}"/>
          </ac:picMkLst>
        </pc:picChg>
        <pc:picChg chg="add del mod">
          <ac:chgData name="Douglas Nicolas Silva Gomes" userId="S::1489655@sga.pucminas.br::f360275c-4d7d-44b1-8bda-8968736751c7" providerId="AD" clId="Web-{9127C7DF-96FA-C02A-408E-1F4B0EC0EBBA}" dt="2024-06-21T00:52:14.539" v="1239"/>
          <ac:picMkLst>
            <pc:docMk/>
            <pc:sldMk cId="2016220367" sldId="769"/>
            <ac:picMk id="4" creationId="{CF3AD9DF-DD42-5F8C-3506-CBE49F3CD889}"/>
          </ac:picMkLst>
        </pc:picChg>
        <pc:picChg chg="add mod">
          <ac:chgData name="Douglas Nicolas Silva Gomes" userId="S::1489655@sga.pucminas.br::f360275c-4d7d-44b1-8bda-8968736751c7" providerId="AD" clId="Web-{9127C7DF-96FA-C02A-408E-1F4B0EC0EBBA}" dt="2024-06-21T00:52:27.414" v="1245" actId="1076"/>
          <ac:picMkLst>
            <pc:docMk/>
            <pc:sldMk cId="2016220367" sldId="769"/>
            <ac:picMk id="6" creationId="{6630FCBF-03D8-6580-B7AE-2E6EEFCF9784}"/>
          </ac:picMkLst>
        </pc:picChg>
      </pc:sldChg>
      <pc:sldChg chg="addSp delSp modSp add replId">
        <pc:chgData name="Douglas Nicolas Silva Gomes" userId="S::1489655@sga.pucminas.br::f360275c-4d7d-44b1-8bda-8968736751c7" providerId="AD" clId="Web-{9127C7DF-96FA-C02A-408E-1F4B0EC0EBBA}" dt="2024-06-21T00:59:15.084" v="1296" actId="1076"/>
        <pc:sldMkLst>
          <pc:docMk/>
          <pc:sldMk cId="1608684732" sldId="770"/>
        </pc:sldMkLst>
        <pc:spChg chg="mod">
          <ac:chgData name="Douglas Nicolas Silva Gomes" userId="S::1489655@sga.pucminas.br::f360275c-4d7d-44b1-8bda-8968736751c7" providerId="AD" clId="Web-{9127C7DF-96FA-C02A-408E-1F4B0EC0EBBA}" dt="2024-06-21T00:56:21.969" v="1285" actId="20577"/>
          <ac:spMkLst>
            <pc:docMk/>
            <pc:sldMk cId="1608684732" sldId="770"/>
            <ac:spMk id="2" creationId="{7642EC0C-C6BC-57D1-3C75-26BBA98E934F}"/>
          </ac:spMkLst>
        </pc:spChg>
        <pc:picChg chg="del">
          <ac:chgData name="Douglas Nicolas Silva Gomes" userId="S::1489655@sga.pucminas.br::f360275c-4d7d-44b1-8bda-8968736751c7" providerId="AD" clId="Web-{9127C7DF-96FA-C02A-408E-1F4B0EC0EBBA}" dt="2024-06-21T00:56:22.641" v="1286"/>
          <ac:picMkLst>
            <pc:docMk/>
            <pc:sldMk cId="1608684732" sldId="770"/>
            <ac:picMk id="3" creationId="{233EAEC6-1C5D-229A-F25B-800D130961F4}"/>
          </ac:picMkLst>
        </pc:picChg>
        <pc:picChg chg="add del mod">
          <ac:chgData name="Douglas Nicolas Silva Gomes" userId="S::1489655@sga.pucminas.br::f360275c-4d7d-44b1-8bda-8968736751c7" providerId="AD" clId="Web-{9127C7DF-96FA-C02A-408E-1F4B0EC0EBBA}" dt="2024-06-21T00:57:44.831" v="1289"/>
          <ac:picMkLst>
            <pc:docMk/>
            <pc:sldMk cId="1608684732" sldId="770"/>
            <ac:picMk id="4" creationId="{3D2128A8-D17C-E182-6A33-5FAD672D5A5E}"/>
          </ac:picMkLst>
        </pc:picChg>
        <pc:picChg chg="add mod">
          <ac:chgData name="Douglas Nicolas Silva Gomes" userId="S::1489655@sga.pucminas.br::f360275c-4d7d-44b1-8bda-8968736751c7" providerId="AD" clId="Web-{9127C7DF-96FA-C02A-408E-1F4B0EC0EBBA}" dt="2024-06-21T00:59:15.084" v="1296" actId="1076"/>
          <ac:picMkLst>
            <pc:docMk/>
            <pc:sldMk cId="1608684732" sldId="770"/>
            <ac:picMk id="5" creationId="{2B596E4D-F3C4-4338-57A5-97DB0885DE43}"/>
          </ac:picMkLst>
        </pc:picChg>
      </pc:sldChg>
      <pc:sldChg chg="addSp delSp modSp add replId">
        <pc:chgData name="Douglas Nicolas Silva Gomes" userId="S::1489655@sga.pucminas.br::f360275c-4d7d-44b1-8bda-8968736751c7" providerId="AD" clId="Web-{9127C7DF-96FA-C02A-408E-1F4B0EC0EBBA}" dt="2024-06-21T01:14:41.943" v="1511" actId="14100"/>
        <pc:sldMkLst>
          <pc:docMk/>
          <pc:sldMk cId="457334225" sldId="771"/>
        </pc:sldMkLst>
        <pc:spChg chg="add mod">
          <ac:chgData name="Douglas Nicolas Silva Gomes" userId="S::1489655@sga.pucminas.br::f360275c-4d7d-44b1-8bda-8968736751c7" providerId="AD" clId="Web-{9127C7DF-96FA-C02A-408E-1F4B0EC0EBBA}" dt="2024-06-21T01:09:05.510" v="1431" actId="1076"/>
          <ac:spMkLst>
            <pc:docMk/>
            <pc:sldMk cId="457334225" sldId="771"/>
            <ac:spMk id="14" creationId="{1DE4118D-F823-98FD-1A14-7EA55A0BC802}"/>
          </ac:spMkLst>
        </pc:spChg>
        <pc:spChg chg="add mod">
          <ac:chgData name="Douglas Nicolas Silva Gomes" userId="S::1489655@sga.pucminas.br::f360275c-4d7d-44b1-8bda-8968736751c7" providerId="AD" clId="Web-{9127C7DF-96FA-C02A-408E-1F4B0EC0EBBA}" dt="2024-06-21T01:09:14.682" v="1435" actId="1076"/>
          <ac:spMkLst>
            <pc:docMk/>
            <pc:sldMk cId="457334225" sldId="771"/>
            <ac:spMk id="16" creationId="{6B5C42F4-DA34-8CA1-309B-86769B3D1AB1}"/>
          </ac:spMkLst>
        </pc:spChg>
        <pc:spChg chg="add del">
          <ac:chgData name="Douglas Nicolas Silva Gomes" userId="S::1489655@sga.pucminas.br::f360275c-4d7d-44b1-8bda-8968736751c7" providerId="AD" clId="Web-{9127C7DF-96FA-C02A-408E-1F4B0EC0EBBA}" dt="2024-06-21T01:11:25.280" v="1457"/>
          <ac:spMkLst>
            <pc:docMk/>
            <pc:sldMk cId="457334225" sldId="771"/>
            <ac:spMk id="20" creationId="{B0C6B892-99A4-21EE-45CC-326D8A5BD1A1}"/>
          </ac:spMkLst>
        </pc:spChg>
        <pc:spChg chg="add mod">
          <ac:chgData name="Douglas Nicolas Silva Gomes" userId="S::1489655@sga.pucminas.br::f360275c-4d7d-44b1-8bda-8968736751c7" providerId="AD" clId="Web-{9127C7DF-96FA-C02A-408E-1F4B0EC0EBBA}" dt="2024-06-21T01:14:41.943" v="1511" actId="14100"/>
          <ac:spMkLst>
            <pc:docMk/>
            <pc:sldMk cId="457334225" sldId="771"/>
            <ac:spMk id="22" creationId="{E3A9DAA2-9B3D-D1EB-D8C6-11C42F69D162}"/>
          </ac:spMkLst>
        </pc:spChg>
        <pc:picChg chg="add del mod">
          <ac:chgData name="Douglas Nicolas Silva Gomes" userId="S::1489655@sga.pucminas.br::f360275c-4d7d-44b1-8bda-8968736751c7" providerId="AD" clId="Web-{9127C7DF-96FA-C02A-408E-1F4B0EC0EBBA}" dt="2024-06-21T01:00:56.712" v="1307"/>
          <ac:picMkLst>
            <pc:docMk/>
            <pc:sldMk cId="457334225" sldId="771"/>
            <ac:picMk id="2" creationId="{50F728B7-59F0-9F5D-A157-869C91FE9B9F}"/>
          </ac:picMkLst>
        </pc:picChg>
        <pc:picChg chg="add del mod">
          <ac:chgData name="Douglas Nicolas Silva Gomes" userId="S::1489655@sga.pucminas.br::f360275c-4d7d-44b1-8bda-8968736751c7" providerId="AD" clId="Web-{9127C7DF-96FA-C02A-408E-1F4B0EC0EBBA}" dt="2024-06-21T01:00:56.322" v="1306"/>
          <ac:picMkLst>
            <pc:docMk/>
            <pc:sldMk cId="457334225" sldId="771"/>
            <ac:picMk id="3" creationId="{D3A179E0-A55B-FD68-BD56-E41EB25D3D0B}"/>
          </ac:picMkLst>
        </pc:picChg>
        <pc:picChg chg="add mod">
          <ac:chgData name="Douglas Nicolas Silva Gomes" userId="S::1489655@sga.pucminas.br::f360275c-4d7d-44b1-8bda-8968736751c7" providerId="AD" clId="Web-{9127C7DF-96FA-C02A-408E-1F4B0EC0EBBA}" dt="2024-06-21T01:07:59.914" v="1414"/>
          <ac:picMkLst>
            <pc:docMk/>
            <pc:sldMk cId="457334225" sldId="771"/>
            <ac:picMk id="7" creationId="{C5CEE230-7229-FCBD-32CE-BB32BE1303D1}"/>
          </ac:picMkLst>
        </pc:picChg>
        <pc:picChg chg="del">
          <ac:chgData name="Douglas Nicolas Silva Gomes" userId="S::1489655@sga.pucminas.br::f360275c-4d7d-44b1-8bda-8968736751c7" providerId="AD" clId="Web-{9127C7DF-96FA-C02A-408E-1F4B0EC0EBBA}" dt="2024-06-21T01:00:43.665" v="1300"/>
          <ac:picMkLst>
            <pc:docMk/>
            <pc:sldMk cId="457334225" sldId="771"/>
            <ac:picMk id="9" creationId="{7D3D76CD-D380-9FE5-1E28-8D60390BBAAA}"/>
          </ac:picMkLst>
        </pc:picChg>
        <pc:picChg chg="add mod">
          <ac:chgData name="Douglas Nicolas Silva Gomes" userId="S::1489655@sga.pucminas.br::f360275c-4d7d-44b1-8bda-8968736751c7" providerId="AD" clId="Web-{9127C7DF-96FA-C02A-408E-1F4B0EC0EBBA}" dt="2024-06-21T01:08:02.164" v="1415"/>
          <ac:picMkLst>
            <pc:docMk/>
            <pc:sldMk cId="457334225" sldId="771"/>
            <ac:picMk id="10" creationId="{FF2FB482-EBB9-0B14-E0FE-34A947D75F61}"/>
          </ac:picMkLst>
        </pc:picChg>
        <pc:picChg chg="add mod">
          <ac:chgData name="Douglas Nicolas Silva Gomes" userId="S::1489655@sga.pucminas.br::f360275c-4d7d-44b1-8bda-8968736751c7" providerId="AD" clId="Web-{9127C7DF-96FA-C02A-408E-1F4B0EC0EBBA}" dt="2024-06-21T01:08:09.805" v="1417"/>
          <ac:picMkLst>
            <pc:docMk/>
            <pc:sldMk cId="457334225" sldId="771"/>
            <ac:picMk id="11" creationId="{017B00D7-2ED9-93C8-137B-7492EDC10726}"/>
          </ac:picMkLst>
        </pc:picChg>
        <pc:picChg chg="add del mod">
          <ac:chgData name="Douglas Nicolas Silva Gomes" userId="S::1489655@sga.pucminas.br::f360275c-4d7d-44b1-8bda-8968736751c7" providerId="AD" clId="Web-{9127C7DF-96FA-C02A-408E-1F4B0EC0EBBA}" dt="2024-06-21T01:02:27.950" v="1337"/>
          <ac:picMkLst>
            <pc:docMk/>
            <pc:sldMk cId="457334225" sldId="771"/>
            <ac:picMk id="12" creationId="{D4F97605-6AF8-8433-DEE5-A6B1AEEDB911}"/>
          </ac:picMkLst>
        </pc:picChg>
      </pc:sldChg>
      <pc:sldChg chg="add del replId">
        <pc:chgData name="Douglas Nicolas Silva Gomes" userId="S::1489655@sga.pucminas.br::f360275c-4d7d-44b1-8bda-8968736751c7" providerId="AD" clId="Web-{9127C7DF-96FA-C02A-408E-1F4B0EC0EBBA}" dt="2024-06-21T00:59:50.242" v="1298"/>
        <pc:sldMkLst>
          <pc:docMk/>
          <pc:sldMk cId="2466939326" sldId="771"/>
        </pc:sldMkLst>
      </pc:sldChg>
      <pc:sldChg chg="addSp delSp modSp add replId">
        <pc:chgData name="Douglas Nicolas Silva Gomes" userId="S::1489655@sga.pucminas.br::f360275c-4d7d-44b1-8bda-8968736751c7" providerId="AD" clId="Web-{9127C7DF-96FA-C02A-408E-1F4B0EC0EBBA}" dt="2024-06-21T02:25:54.205" v="1907" actId="20577"/>
        <pc:sldMkLst>
          <pc:docMk/>
          <pc:sldMk cId="4044037132" sldId="772"/>
        </pc:sldMkLst>
        <pc:spChg chg="add del">
          <ac:chgData name="Douglas Nicolas Silva Gomes" userId="S::1489655@sga.pucminas.br::f360275c-4d7d-44b1-8bda-8968736751c7" providerId="AD" clId="Web-{9127C7DF-96FA-C02A-408E-1F4B0EC0EBBA}" dt="2024-06-21T02:25:16.751" v="1891"/>
          <ac:spMkLst>
            <pc:docMk/>
            <pc:sldMk cId="4044037132" sldId="772"/>
            <ac:spMk id="7" creationId="{AB2DF19D-9CFC-6735-4ABC-6680D820A4C2}"/>
          </ac:spMkLst>
        </pc:spChg>
        <pc:spChg chg="add del">
          <ac:chgData name="Douglas Nicolas Silva Gomes" userId="S::1489655@sga.pucminas.br::f360275c-4d7d-44b1-8bda-8968736751c7" providerId="AD" clId="Web-{9127C7DF-96FA-C02A-408E-1F4B0EC0EBBA}" dt="2024-06-21T02:25:23.157" v="1893"/>
          <ac:spMkLst>
            <pc:docMk/>
            <pc:sldMk cId="4044037132" sldId="772"/>
            <ac:spMk id="13" creationId="{6559A446-AA4E-B3E6-4A63-019F04022A4B}"/>
          </ac:spMkLst>
        </pc:spChg>
        <pc:spChg chg="add mod">
          <ac:chgData name="Douglas Nicolas Silva Gomes" userId="S::1489655@sga.pucminas.br::f360275c-4d7d-44b1-8bda-8968736751c7" providerId="AD" clId="Web-{9127C7DF-96FA-C02A-408E-1F4B0EC0EBBA}" dt="2024-06-21T01:09:24.323" v="1437" actId="1076"/>
          <ac:spMkLst>
            <pc:docMk/>
            <pc:sldMk cId="4044037132" sldId="772"/>
            <ac:spMk id="14" creationId="{DE833DB8-BE58-4391-1CA3-E30235B07D4E}"/>
          </ac:spMkLst>
        </pc:spChg>
        <pc:spChg chg="add mod">
          <ac:chgData name="Douglas Nicolas Silva Gomes" userId="S::1489655@sga.pucminas.br::f360275c-4d7d-44b1-8bda-8968736751c7" providerId="AD" clId="Web-{9127C7DF-96FA-C02A-408E-1F4B0EC0EBBA}" dt="2024-06-21T01:09:44.089" v="1443" actId="688"/>
          <ac:spMkLst>
            <pc:docMk/>
            <pc:sldMk cId="4044037132" sldId="772"/>
            <ac:spMk id="16" creationId="{5C39C142-221D-A0BB-D57B-52BE1D4D8E2C}"/>
          </ac:spMkLst>
        </pc:spChg>
        <pc:spChg chg="add mod">
          <ac:chgData name="Douglas Nicolas Silva Gomes" userId="S::1489655@sga.pucminas.br::f360275c-4d7d-44b1-8bda-8968736751c7" providerId="AD" clId="Web-{9127C7DF-96FA-C02A-408E-1F4B0EC0EBBA}" dt="2024-06-21T01:15:19.819" v="1520" actId="20577"/>
          <ac:spMkLst>
            <pc:docMk/>
            <pc:sldMk cId="4044037132" sldId="772"/>
            <ac:spMk id="18" creationId="{B10B9B15-20E2-0DFB-16BF-BB06A1D838B3}"/>
          </ac:spMkLst>
        </pc:spChg>
        <pc:spChg chg="add mod">
          <ac:chgData name="Douglas Nicolas Silva Gomes" userId="S::1489655@sga.pucminas.br::f360275c-4d7d-44b1-8bda-8968736751c7" providerId="AD" clId="Web-{9127C7DF-96FA-C02A-408E-1F4B0EC0EBBA}" dt="2024-06-21T02:25:54.205" v="1907" actId="20577"/>
          <ac:spMkLst>
            <pc:docMk/>
            <pc:sldMk cId="4044037132" sldId="772"/>
            <ac:spMk id="20" creationId="{F0F85D34-3802-4461-FF69-062726BE0808}"/>
          </ac:spMkLst>
        </pc:spChg>
        <pc:spChg chg="add del">
          <ac:chgData name="Douglas Nicolas Silva Gomes" userId="S::1489655@sga.pucminas.br::f360275c-4d7d-44b1-8bda-8968736751c7" providerId="AD" clId="Web-{9127C7DF-96FA-C02A-408E-1F4B0EC0EBBA}" dt="2024-06-21T01:14:51.615" v="1512"/>
          <ac:spMkLst>
            <pc:docMk/>
            <pc:sldMk cId="4044037132" sldId="772"/>
            <ac:spMk id="21" creationId="{0B74C737-A022-1D39-30F5-07A535060F63}"/>
          </ac:spMkLst>
        </pc:spChg>
        <pc:spChg chg="add">
          <ac:chgData name="Douglas Nicolas Silva Gomes" userId="S::1489655@sga.pucminas.br::f360275c-4d7d-44b1-8bda-8968736751c7" providerId="AD" clId="Web-{9127C7DF-96FA-C02A-408E-1F4B0EC0EBBA}" dt="2024-06-21T01:15:06.538" v="1516"/>
          <ac:spMkLst>
            <pc:docMk/>
            <pc:sldMk cId="4044037132" sldId="772"/>
            <ac:spMk id="23" creationId="{30D77E7D-9D00-C851-FAE4-2784A608322F}"/>
          </ac:spMkLst>
        </pc:spChg>
        <pc:picChg chg="add del mod">
          <ac:chgData name="Douglas Nicolas Silva Gomes" userId="S::1489655@sga.pucminas.br::f360275c-4d7d-44b1-8bda-8968736751c7" providerId="AD" clId="Web-{9127C7DF-96FA-C02A-408E-1F4B0EC0EBBA}" dt="2024-06-21T01:04:54.127" v="1370"/>
          <ac:picMkLst>
            <pc:docMk/>
            <pc:sldMk cId="4044037132" sldId="772"/>
            <ac:picMk id="2" creationId="{20DE2D63-1C3C-93D8-DBFA-E3257BAA80DF}"/>
          </ac:picMkLst>
        </pc:picChg>
        <pc:picChg chg="add mod">
          <ac:chgData name="Douglas Nicolas Silva Gomes" userId="S::1489655@sga.pucminas.br::f360275c-4d7d-44b1-8bda-8968736751c7" providerId="AD" clId="Web-{9127C7DF-96FA-C02A-408E-1F4B0EC0EBBA}" dt="2024-06-21T01:08:34.150" v="1424" actId="1076"/>
          <ac:picMkLst>
            <pc:docMk/>
            <pc:sldMk cId="4044037132" sldId="772"/>
            <ac:picMk id="3" creationId="{290A79A7-645E-D93F-38A5-73E3C6D7D56D}"/>
          </ac:picMkLst>
        </pc:picChg>
        <pc:picChg chg="del">
          <ac:chgData name="Douglas Nicolas Silva Gomes" userId="S::1489655@sga.pucminas.br::f360275c-4d7d-44b1-8bda-8968736751c7" providerId="AD" clId="Web-{9127C7DF-96FA-C02A-408E-1F4B0EC0EBBA}" dt="2024-06-21T01:03:46.015" v="1364"/>
          <ac:picMkLst>
            <pc:docMk/>
            <pc:sldMk cId="4044037132" sldId="772"/>
            <ac:picMk id="7" creationId="{C5CEE230-7229-FCBD-32CE-BB32BE1303D1}"/>
          </ac:picMkLst>
        </pc:picChg>
        <pc:picChg chg="add mod">
          <ac:chgData name="Douglas Nicolas Silva Gomes" userId="S::1489655@sga.pucminas.br::f360275c-4d7d-44b1-8bda-8968736751c7" providerId="AD" clId="Web-{9127C7DF-96FA-C02A-408E-1F4B0EC0EBBA}" dt="2024-06-21T01:10:32.700" v="1453" actId="1076"/>
          <ac:picMkLst>
            <pc:docMk/>
            <pc:sldMk cId="4044037132" sldId="772"/>
            <ac:picMk id="9" creationId="{972626E8-F0C6-D950-2ECA-52AA14EB8405}"/>
          </ac:picMkLst>
        </pc:picChg>
        <pc:picChg chg="del">
          <ac:chgData name="Douglas Nicolas Silva Gomes" userId="S::1489655@sga.pucminas.br::f360275c-4d7d-44b1-8bda-8968736751c7" providerId="AD" clId="Web-{9127C7DF-96FA-C02A-408E-1F4B0EC0EBBA}" dt="2024-06-21T01:03:46.562" v="1365"/>
          <ac:picMkLst>
            <pc:docMk/>
            <pc:sldMk cId="4044037132" sldId="772"/>
            <ac:picMk id="10" creationId="{FF2FB482-EBB9-0B14-E0FE-34A947D75F61}"/>
          </ac:picMkLst>
        </pc:picChg>
        <pc:picChg chg="mod">
          <ac:chgData name="Douglas Nicolas Silva Gomes" userId="S::1489655@sga.pucminas.br::f360275c-4d7d-44b1-8bda-8968736751c7" providerId="AD" clId="Web-{9127C7DF-96FA-C02A-408E-1F4B0EC0EBBA}" dt="2024-06-21T01:08:15.602" v="1418"/>
          <ac:picMkLst>
            <pc:docMk/>
            <pc:sldMk cId="4044037132" sldId="772"/>
            <ac:picMk id="11" creationId="{017B00D7-2ED9-93C8-137B-7492EDC10726}"/>
          </ac:picMkLst>
        </pc:picChg>
        <pc:picChg chg="add mod">
          <ac:chgData name="Douglas Nicolas Silva Gomes" userId="S::1489655@sga.pucminas.br::f360275c-4d7d-44b1-8bda-8968736751c7" providerId="AD" clId="Web-{9127C7DF-96FA-C02A-408E-1F4B0EC0EBBA}" dt="2024-06-21T01:08:18.602" v="1419"/>
          <ac:picMkLst>
            <pc:docMk/>
            <pc:sldMk cId="4044037132" sldId="772"/>
            <ac:picMk id="12" creationId="{6814A41F-6F9E-B347-6CF3-A871500EDE1C}"/>
          </ac:picMkLst>
        </pc:picChg>
      </pc:sldChg>
      <pc:sldChg chg="add del replId">
        <pc:chgData name="Douglas Nicolas Silva Gomes" userId="S::1489655@sga.pucminas.br::f360275c-4d7d-44b1-8bda-8968736751c7" providerId="AD" clId="Web-{9127C7DF-96FA-C02A-408E-1F4B0EC0EBBA}" dt="2024-06-21T01:15:03.350" v="1515"/>
        <pc:sldMkLst>
          <pc:docMk/>
          <pc:sldMk cId="2089492505" sldId="773"/>
        </pc:sldMkLst>
      </pc:sldChg>
      <pc:sldChg chg="addSp delSp modSp add replId">
        <pc:chgData name="Douglas Nicolas Silva Gomes" userId="S::1489655@sga.pucminas.br::f360275c-4d7d-44b1-8bda-8968736751c7" providerId="AD" clId="Web-{9127C7DF-96FA-C02A-408E-1F4B0EC0EBBA}" dt="2024-06-21T02:21:26.429" v="1857" actId="1076"/>
        <pc:sldMkLst>
          <pc:docMk/>
          <pc:sldMk cId="2177976636" sldId="773"/>
        </pc:sldMkLst>
        <pc:spChg chg="add del mod">
          <ac:chgData name="Douglas Nicolas Silva Gomes" userId="S::1489655@sga.pucminas.br::f360275c-4d7d-44b1-8bda-8968736751c7" providerId="AD" clId="Web-{9127C7DF-96FA-C02A-408E-1F4B0EC0EBBA}" dt="2024-06-21T02:21:15.506" v="1853"/>
          <ac:spMkLst>
            <pc:docMk/>
            <pc:sldMk cId="2177976636" sldId="773"/>
            <ac:spMk id="10" creationId="{A01348DB-4C19-C186-2D9F-BC29B4B5A31B}"/>
          </ac:spMkLst>
        </pc:spChg>
        <pc:spChg chg="add mod">
          <ac:chgData name="Douglas Nicolas Silva Gomes" userId="S::1489655@sga.pucminas.br::f360275c-4d7d-44b1-8bda-8968736751c7" providerId="AD" clId="Web-{9127C7DF-96FA-C02A-408E-1F4B0EC0EBBA}" dt="2024-06-21T02:21:26.429" v="1857" actId="1076"/>
          <ac:spMkLst>
            <pc:docMk/>
            <pc:sldMk cId="2177976636" sldId="773"/>
            <ac:spMk id="12" creationId="{42980E5B-A8C5-E64E-7F5E-75952B5B1FC4}"/>
          </ac:spMkLst>
        </pc:spChg>
        <pc:spChg chg="del">
          <ac:chgData name="Douglas Nicolas Silva Gomes" userId="S::1489655@sga.pucminas.br::f360275c-4d7d-44b1-8bda-8968736751c7" providerId="AD" clId="Web-{9127C7DF-96FA-C02A-408E-1F4B0EC0EBBA}" dt="2024-06-21T01:21:14.144" v="1539"/>
          <ac:spMkLst>
            <pc:docMk/>
            <pc:sldMk cId="2177976636" sldId="773"/>
            <ac:spMk id="16" creationId="{6B5C42F4-DA34-8CA1-309B-86769B3D1AB1}"/>
          </ac:spMkLst>
        </pc:spChg>
        <pc:spChg chg="mod">
          <ac:chgData name="Douglas Nicolas Silva Gomes" userId="S::1489655@sga.pucminas.br::f360275c-4d7d-44b1-8bda-8968736751c7" providerId="AD" clId="Web-{9127C7DF-96FA-C02A-408E-1F4B0EC0EBBA}" dt="2024-06-21T02:17:24.935" v="1794" actId="1076"/>
          <ac:spMkLst>
            <pc:docMk/>
            <pc:sldMk cId="2177976636" sldId="773"/>
            <ac:spMk id="22" creationId="{E3A9DAA2-9B3D-D1EB-D8C6-11C42F69D162}"/>
          </ac:spMkLst>
        </pc:spChg>
        <pc:picChg chg="add mod">
          <ac:chgData name="Douglas Nicolas Silva Gomes" userId="S::1489655@sga.pucminas.br::f360275c-4d7d-44b1-8bda-8968736751c7" providerId="AD" clId="Web-{9127C7DF-96FA-C02A-408E-1F4B0EC0EBBA}" dt="2024-06-21T02:19:59.628" v="1842"/>
          <ac:picMkLst>
            <pc:docMk/>
            <pc:sldMk cId="2177976636" sldId="773"/>
            <ac:picMk id="2" creationId="{916F2007-3FFE-7130-7106-1C60A78C8C85}"/>
          </ac:picMkLst>
        </pc:picChg>
        <pc:picChg chg="add mod">
          <ac:chgData name="Douglas Nicolas Silva Gomes" userId="S::1489655@sga.pucminas.br::f360275c-4d7d-44b1-8bda-8968736751c7" providerId="AD" clId="Web-{9127C7DF-96FA-C02A-408E-1F4B0EC0EBBA}" dt="2024-06-21T02:21:13.616" v="1852" actId="1076"/>
          <ac:picMkLst>
            <pc:docMk/>
            <pc:sldMk cId="2177976636" sldId="773"/>
            <ac:picMk id="3" creationId="{18F7EF5D-C6C5-F76F-2A78-B8C8314DECF0}"/>
          </ac:picMkLst>
        </pc:picChg>
        <pc:picChg chg="del">
          <ac:chgData name="Douglas Nicolas Silva Gomes" userId="S::1489655@sga.pucminas.br::f360275c-4d7d-44b1-8bda-8968736751c7" providerId="AD" clId="Web-{9127C7DF-96FA-C02A-408E-1F4B0EC0EBBA}" dt="2024-06-21T01:21:11.518" v="1536"/>
          <ac:picMkLst>
            <pc:docMk/>
            <pc:sldMk cId="2177976636" sldId="773"/>
            <ac:picMk id="7" creationId="{C5CEE230-7229-FCBD-32CE-BB32BE1303D1}"/>
          </ac:picMkLst>
        </pc:picChg>
        <pc:picChg chg="add del mod">
          <ac:chgData name="Douglas Nicolas Silva Gomes" userId="S::1489655@sga.pucminas.br::f360275c-4d7d-44b1-8bda-8968736751c7" providerId="AD" clId="Web-{9127C7DF-96FA-C02A-408E-1F4B0EC0EBBA}" dt="2024-06-21T02:21:01.943" v="1848"/>
          <ac:picMkLst>
            <pc:docMk/>
            <pc:sldMk cId="2177976636" sldId="773"/>
            <ac:picMk id="7" creationId="{EBEB559E-1BE9-5EA9-F8D7-FDC4E06FC20A}"/>
          </ac:picMkLst>
        </pc:picChg>
        <pc:picChg chg="del">
          <ac:chgData name="Douglas Nicolas Silva Gomes" userId="S::1489655@sga.pucminas.br::f360275c-4d7d-44b1-8bda-8968736751c7" providerId="AD" clId="Web-{9127C7DF-96FA-C02A-408E-1F4B0EC0EBBA}" dt="2024-06-21T01:21:12.081" v="1537"/>
          <ac:picMkLst>
            <pc:docMk/>
            <pc:sldMk cId="2177976636" sldId="773"/>
            <ac:picMk id="10" creationId="{FF2FB482-EBB9-0B14-E0FE-34A947D75F61}"/>
          </ac:picMkLst>
        </pc:picChg>
        <pc:picChg chg="del">
          <ac:chgData name="Douglas Nicolas Silva Gomes" userId="S::1489655@sga.pucminas.br::f360275c-4d7d-44b1-8bda-8968736751c7" providerId="AD" clId="Web-{9127C7DF-96FA-C02A-408E-1F4B0EC0EBBA}" dt="2024-06-21T01:21:12.581" v="1538"/>
          <ac:picMkLst>
            <pc:docMk/>
            <pc:sldMk cId="2177976636" sldId="773"/>
            <ac:picMk id="11" creationId="{017B00D7-2ED9-93C8-137B-7492EDC10726}"/>
          </ac:picMkLst>
        </pc:picChg>
      </pc:sldChg>
      <pc:sldChg chg="addSp delSp modSp add replId">
        <pc:chgData name="Douglas Nicolas Silva Gomes" userId="S::1489655@sga.pucminas.br::f360275c-4d7d-44b1-8bda-8968736751c7" providerId="AD" clId="Web-{9127C7DF-96FA-C02A-408E-1F4B0EC0EBBA}" dt="2024-06-21T02:22:59.339" v="1889" actId="1076"/>
        <pc:sldMkLst>
          <pc:docMk/>
          <pc:sldMk cId="642344329" sldId="774"/>
        </pc:sldMkLst>
        <pc:spChg chg="add ord">
          <ac:chgData name="Douglas Nicolas Silva Gomes" userId="S::1489655@sga.pucminas.br::f360275c-4d7d-44b1-8bda-8968736751c7" providerId="AD" clId="Web-{9127C7DF-96FA-C02A-408E-1F4B0EC0EBBA}" dt="2024-06-21T02:22:29.259" v="1874"/>
          <ac:spMkLst>
            <pc:docMk/>
            <pc:sldMk cId="642344329" sldId="774"/>
            <ac:spMk id="11" creationId="{12EFD2C5-1FFC-EFAC-9238-7E062B9042B3}"/>
          </ac:spMkLst>
        </pc:spChg>
        <pc:spChg chg="add mod">
          <ac:chgData name="Douglas Nicolas Silva Gomes" userId="S::1489655@sga.pucminas.br::f360275c-4d7d-44b1-8bda-8968736751c7" providerId="AD" clId="Web-{9127C7DF-96FA-C02A-408E-1F4B0EC0EBBA}" dt="2024-06-21T02:19:49.581" v="1841" actId="1076"/>
          <ac:spMkLst>
            <pc:docMk/>
            <pc:sldMk cId="642344329" sldId="774"/>
            <ac:spMk id="12" creationId="{1EE98551-A3F9-2A03-22CE-3D7A7D628916}"/>
          </ac:spMkLst>
        </pc:spChg>
        <pc:spChg chg="mod ord">
          <ac:chgData name="Douglas Nicolas Silva Gomes" userId="S::1489655@sga.pucminas.br::f360275c-4d7d-44b1-8bda-8968736751c7" providerId="AD" clId="Web-{9127C7DF-96FA-C02A-408E-1F4B0EC0EBBA}" dt="2024-06-21T02:22:28.634" v="1873"/>
          <ac:spMkLst>
            <pc:docMk/>
            <pc:sldMk cId="642344329" sldId="774"/>
            <ac:spMk id="14" creationId="{1DE4118D-F823-98FD-1A14-7EA55A0BC802}"/>
          </ac:spMkLst>
        </pc:spChg>
        <pc:spChg chg="del">
          <ac:chgData name="Douglas Nicolas Silva Gomes" userId="S::1489655@sga.pucminas.br::f360275c-4d7d-44b1-8bda-8968736751c7" providerId="AD" clId="Web-{9127C7DF-96FA-C02A-408E-1F4B0EC0EBBA}" dt="2024-06-21T01:21:15.925" v="1540"/>
          <ac:spMkLst>
            <pc:docMk/>
            <pc:sldMk cId="642344329" sldId="774"/>
            <ac:spMk id="16" creationId="{6B5C42F4-DA34-8CA1-309B-86769B3D1AB1}"/>
          </ac:spMkLst>
        </pc:spChg>
        <pc:spChg chg="add mod">
          <ac:chgData name="Douglas Nicolas Silva Gomes" userId="S::1489655@sga.pucminas.br::f360275c-4d7d-44b1-8bda-8968736751c7" providerId="AD" clId="Web-{9127C7DF-96FA-C02A-408E-1F4B0EC0EBBA}" dt="2024-06-21T02:22:59.339" v="1889" actId="1076"/>
          <ac:spMkLst>
            <pc:docMk/>
            <pc:sldMk cId="642344329" sldId="774"/>
            <ac:spMk id="20" creationId="{5CFFC554-560C-D574-54EE-2C0E86F5231E}"/>
          </ac:spMkLst>
        </pc:spChg>
        <pc:spChg chg="del">
          <ac:chgData name="Douglas Nicolas Silva Gomes" userId="S::1489655@sga.pucminas.br::f360275c-4d7d-44b1-8bda-8968736751c7" providerId="AD" clId="Web-{9127C7DF-96FA-C02A-408E-1F4B0EC0EBBA}" dt="2024-06-21T02:19:00.251" v="1817"/>
          <ac:spMkLst>
            <pc:docMk/>
            <pc:sldMk cId="642344329" sldId="774"/>
            <ac:spMk id="22" creationId="{E3A9DAA2-9B3D-D1EB-D8C6-11C42F69D162}"/>
          </ac:spMkLst>
        </pc:spChg>
        <pc:picChg chg="add mod ord">
          <ac:chgData name="Douglas Nicolas Silva Gomes" userId="S::1489655@sga.pucminas.br::f360275c-4d7d-44b1-8bda-8968736751c7" providerId="AD" clId="Web-{9127C7DF-96FA-C02A-408E-1F4B0EC0EBBA}" dt="2024-06-21T02:22:55.635" v="1887" actId="1076"/>
          <ac:picMkLst>
            <pc:docMk/>
            <pc:sldMk cId="642344329" sldId="774"/>
            <ac:picMk id="3" creationId="{81019BDD-9417-3B40-981C-E62DEA2FF188}"/>
          </ac:picMkLst>
        </pc:picChg>
        <pc:picChg chg="add mod ord">
          <ac:chgData name="Douglas Nicolas Silva Gomes" userId="S::1489655@sga.pucminas.br::f360275c-4d7d-44b1-8bda-8968736751c7" providerId="AD" clId="Web-{9127C7DF-96FA-C02A-408E-1F4B0EC0EBBA}" dt="2024-06-21T02:22:31.259" v="1876"/>
          <ac:picMkLst>
            <pc:docMk/>
            <pc:sldMk cId="642344329" sldId="774"/>
            <ac:picMk id="7" creationId="{A45857B8-CCF8-DFB8-72CD-C56C754DB16D}"/>
          </ac:picMkLst>
        </pc:picChg>
        <pc:picChg chg="del">
          <ac:chgData name="Douglas Nicolas Silva Gomes" userId="S::1489655@sga.pucminas.br::f360275c-4d7d-44b1-8bda-8968736751c7" providerId="AD" clId="Web-{9127C7DF-96FA-C02A-408E-1F4B0EC0EBBA}" dt="2024-06-21T01:21:07.456" v="1533"/>
          <ac:picMkLst>
            <pc:docMk/>
            <pc:sldMk cId="642344329" sldId="774"/>
            <ac:picMk id="7" creationId="{C5CEE230-7229-FCBD-32CE-BB32BE1303D1}"/>
          </ac:picMkLst>
        </pc:picChg>
        <pc:picChg chg="add mod ord">
          <ac:chgData name="Douglas Nicolas Silva Gomes" userId="S::1489655@sga.pucminas.br::f360275c-4d7d-44b1-8bda-8968736751c7" providerId="AD" clId="Web-{9127C7DF-96FA-C02A-408E-1F4B0EC0EBBA}" dt="2024-06-21T02:22:28.197" v="1872"/>
          <ac:picMkLst>
            <pc:docMk/>
            <pc:sldMk cId="642344329" sldId="774"/>
            <ac:picMk id="9" creationId="{F970B464-21B1-DEC9-0F17-3F09E8ACA308}"/>
          </ac:picMkLst>
        </pc:picChg>
        <pc:picChg chg="del">
          <ac:chgData name="Douglas Nicolas Silva Gomes" userId="S::1489655@sga.pucminas.br::f360275c-4d7d-44b1-8bda-8968736751c7" providerId="AD" clId="Web-{9127C7DF-96FA-C02A-408E-1F4B0EC0EBBA}" dt="2024-06-21T01:21:09.065" v="1534"/>
          <ac:picMkLst>
            <pc:docMk/>
            <pc:sldMk cId="642344329" sldId="774"/>
            <ac:picMk id="10" creationId="{FF2FB482-EBB9-0B14-E0FE-34A947D75F61}"/>
          </ac:picMkLst>
        </pc:picChg>
        <pc:picChg chg="del">
          <ac:chgData name="Douglas Nicolas Silva Gomes" userId="S::1489655@sga.pucminas.br::f360275c-4d7d-44b1-8bda-8968736751c7" providerId="AD" clId="Web-{9127C7DF-96FA-C02A-408E-1F4B0EC0EBBA}" dt="2024-06-21T01:21:09.753" v="1535"/>
          <ac:picMkLst>
            <pc:docMk/>
            <pc:sldMk cId="642344329" sldId="774"/>
            <ac:picMk id="11" creationId="{017B00D7-2ED9-93C8-137B-7492EDC10726}"/>
          </ac:picMkLst>
        </pc:picChg>
        <pc:picChg chg="add del mod ord">
          <ac:chgData name="Douglas Nicolas Silva Gomes" userId="S::1489655@sga.pucminas.br::f360275c-4d7d-44b1-8bda-8968736751c7" providerId="AD" clId="Web-{9127C7DF-96FA-C02A-408E-1F4B0EC0EBBA}" dt="2024-06-21T02:22:12.540" v="1865"/>
          <ac:picMkLst>
            <pc:docMk/>
            <pc:sldMk cId="642344329" sldId="774"/>
            <ac:picMk id="13" creationId="{043E8E4C-0844-8A85-E0A0-056BBA6058C1}"/>
          </ac:picMkLst>
        </pc:picChg>
        <pc:picChg chg="add mod ord">
          <ac:chgData name="Douglas Nicolas Silva Gomes" userId="S::1489655@sga.pucminas.br::f360275c-4d7d-44b1-8bda-8968736751c7" providerId="AD" clId="Web-{9127C7DF-96FA-C02A-408E-1F4B0EC0EBBA}" dt="2024-06-21T02:22:57.261" v="1888" actId="1076"/>
          <ac:picMkLst>
            <pc:docMk/>
            <pc:sldMk cId="642344329" sldId="774"/>
            <ac:picMk id="18" creationId="{BA2412FD-7B24-CD8D-2FB3-E539448F9232}"/>
          </ac:picMkLst>
        </pc:picChg>
      </pc:sldChg>
      <pc:sldChg chg="add del replId">
        <pc:chgData name="Douglas Nicolas Silva Gomes" userId="S::1489655@sga.pucminas.br::f360275c-4d7d-44b1-8bda-8968736751c7" providerId="AD" clId="Web-{9127C7DF-96FA-C02A-408E-1F4B0EC0EBBA}" dt="2024-06-21T01:14:58.819" v="1514"/>
        <pc:sldMkLst>
          <pc:docMk/>
          <pc:sldMk cId="1673800753" sldId="774"/>
        </pc:sldMkLst>
      </pc:sldChg>
    </pc:docChg>
  </pc:docChgLst>
  <pc:docChgLst>
    <pc:chgData name="Douglas Nicolas Silva Gomes" userId="S::1489655@sga.pucminas.br::f360275c-4d7d-44b1-8bda-8968736751c7" providerId="AD" clId="Web-{347F8DAE-A76B-9832-500C-06F77A45C152}"/>
    <pc:docChg chg="addSld delSld modSld sldOrd modMainMaster">
      <pc:chgData name="Douglas Nicolas Silva Gomes" userId="S::1489655@sga.pucminas.br::f360275c-4d7d-44b1-8bda-8968736751c7" providerId="AD" clId="Web-{347F8DAE-A76B-9832-500C-06F77A45C152}" dt="2024-06-27T20:05:12.794" v="471" actId="20577"/>
      <pc:docMkLst>
        <pc:docMk/>
      </pc:docMkLst>
      <pc:sldChg chg="addSp delSp modSp mod">
        <pc:chgData name="Douglas Nicolas Silva Gomes" userId="S::1489655@sga.pucminas.br::f360275c-4d7d-44b1-8bda-8968736751c7" providerId="AD" clId="Web-{347F8DAE-A76B-9832-500C-06F77A45C152}" dt="2024-06-27T16:00:08.550" v="139"/>
        <pc:sldMkLst>
          <pc:docMk/>
          <pc:sldMk cId="2678770739" sldId="258"/>
        </pc:sldMkLst>
        <pc:spChg chg="mod">
          <ac:chgData name="Douglas Nicolas Silva Gomes" userId="S::1489655@sga.pucminas.br::f360275c-4d7d-44b1-8bda-8968736751c7" providerId="AD" clId="Web-{347F8DAE-A76B-9832-500C-06F77A45C152}" dt="2024-06-27T15:52:44.321" v="71" actId="1076"/>
          <ac:spMkLst>
            <pc:docMk/>
            <pc:sldMk cId="2678770739" sldId="258"/>
            <ac:spMk id="4" creationId="{219D74A9-C5B7-6810-1EA0-F6CF9156D030}"/>
          </ac:spMkLst>
        </pc:spChg>
        <pc:picChg chg="add del mod">
          <ac:chgData name="Douglas Nicolas Silva Gomes" userId="S::1489655@sga.pucminas.br::f360275c-4d7d-44b1-8bda-8968736751c7" providerId="AD" clId="Web-{347F8DAE-A76B-9832-500C-06F77A45C152}" dt="2024-06-27T15:43:39.370" v="24"/>
          <ac:picMkLst>
            <pc:docMk/>
            <pc:sldMk cId="2678770739" sldId="258"/>
            <ac:picMk id="2" creationId="{AE989501-360D-4704-779A-FA8A2B4C78AF}"/>
          </ac:picMkLst>
        </pc:picChg>
        <pc:picChg chg="add mod">
          <ac:chgData name="Douglas Nicolas Silva Gomes" userId="S::1489655@sga.pucminas.br::f360275c-4d7d-44b1-8bda-8968736751c7" providerId="AD" clId="Web-{347F8DAE-A76B-9832-500C-06F77A45C152}" dt="2024-06-27T15:43:41.604" v="25" actId="1076"/>
          <ac:picMkLst>
            <pc:docMk/>
            <pc:sldMk cId="2678770739" sldId="258"/>
            <ac:picMk id="3" creationId="{AC2694E7-089A-981D-D3FE-190DBAB5D8B8}"/>
          </ac:picMkLst>
        </pc:picChg>
      </pc:sldChg>
      <pc:sldChg chg="del mod">
        <pc:chgData name="Douglas Nicolas Silva Gomes" userId="S::1489655@sga.pucminas.br::f360275c-4d7d-44b1-8bda-8968736751c7" providerId="AD" clId="Web-{347F8DAE-A76B-9832-500C-06F77A45C152}" dt="2024-06-27T16:02:58.242" v="187"/>
        <pc:sldMkLst>
          <pc:docMk/>
          <pc:sldMk cId="960006062" sldId="272"/>
        </pc:sldMkLst>
      </pc:sldChg>
      <pc:sldChg chg="addSp delSp modSp mod setBg">
        <pc:chgData name="Douglas Nicolas Silva Gomes" userId="S::1489655@sga.pucminas.br::f360275c-4d7d-44b1-8bda-8968736751c7" providerId="AD" clId="Web-{347F8DAE-A76B-9832-500C-06F77A45C152}" dt="2024-06-27T16:00:08.550" v="139"/>
        <pc:sldMkLst>
          <pc:docMk/>
          <pc:sldMk cId="2016220367" sldId="769"/>
        </pc:sldMkLst>
        <pc:spChg chg="mod">
          <ac:chgData name="Douglas Nicolas Silva Gomes" userId="S::1489655@sga.pucminas.br::f360275c-4d7d-44b1-8bda-8968736751c7" providerId="AD" clId="Web-{347F8DAE-A76B-9832-500C-06F77A45C152}" dt="2024-06-27T15:59:59.941" v="138" actId="1076"/>
          <ac:spMkLst>
            <pc:docMk/>
            <pc:sldMk cId="2016220367" sldId="769"/>
            <ac:spMk id="2" creationId="{7642EC0C-C6BC-57D1-3C75-26BBA98E934F}"/>
          </ac:spMkLst>
        </pc:spChg>
        <pc:spChg chg="add del mod">
          <ac:chgData name="Douglas Nicolas Silva Gomes" userId="S::1489655@sga.pucminas.br::f360275c-4d7d-44b1-8bda-8968736751c7" providerId="AD" clId="Web-{347F8DAE-A76B-9832-500C-06F77A45C152}" dt="2024-06-27T15:58:18.391" v="135"/>
          <ac:spMkLst>
            <pc:docMk/>
            <pc:sldMk cId="2016220367" sldId="769"/>
            <ac:spMk id="9" creationId="{04AB2133-E79E-C683-BD85-C82C927681CA}"/>
          </ac:spMkLst>
        </pc:spChg>
        <pc:spChg chg="add">
          <ac:chgData name="Douglas Nicolas Silva Gomes" userId="S::1489655@sga.pucminas.br::f360275c-4d7d-44b1-8bda-8968736751c7" providerId="AD" clId="Web-{347F8DAE-A76B-9832-500C-06F77A45C152}" dt="2024-06-27T15:59:55.940" v="137"/>
          <ac:spMkLst>
            <pc:docMk/>
            <pc:sldMk cId="2016220367" sldId="769"/>
            <ac:spMk id="11" creationId="{4F4E107B-90D1-2302-360E-B99A05DEC349}"/>
          </ac:spMkLst>
        </pc:spChg>
        <pc:spChg chg="del">
          <ac:chgData name="Douglas Nicolas Silva Gomes" userId="S::1489655@sga.pucminas.br::f360275c-4d7d-44b1-8bda-8968736751c7" providerId="AD" clId="Web-{347F8DAE-A76B-9832-500C-06F77A45C152}" dt="2024-06-27T15:56:56.108" v="115"/>
          <ac:spMkLst>
            <pc:docMk/>
            <pc:sldMk cId="2016220367" sldId="769"/>
            <ac:spMk id="48" creationId="{9A724DBA-D2D9-471E-8ED7-2015DDD950DF}"/>
          </ac:spMkLst>
        </pc:spChg>
        <pc:spChg chg="del mod">
          <ac:chgData name="Douglas Nicolas Silva Gomes" userId="S::1489655@sga.pucminas.br::f360275c-4d7d-44b1-8bda-8968736751c7" providerId="AD" clId="Web-{347F8DAE-A76B-9832-500C-06F77A45C152}" dt="2024-06-27T15:56:56.108" v="115"/>
          <ac:spMkLst>
            <pc:docMk/>
            <pc:sldMk cId="2016220367" sldId="769"/>
            <ac:spMk id="50" creationId="{08980754-6F4B-43C9-B9BE-127B6BED6586}"/>
          </ac:spMkLst>
        </pc:spChg>
        <pc:spChg chg="del">
          <ac:chgData name="Douglas Nicolas Silva Gomes" userId="S::1489655@sga.pucminas.br::f360275c-4d7d-44b1-8bda-8968736751c7" providerId="AD" clId="Web-{347F8DAE-A76B-9832-500C-06F77A45C152}" dt="2024-06-27T15:56:56.108" v="115"/>
          <ac:spMkLst>
            <pc:docMk/>
            <pc:sldMk cId="2016220367" sldId="769"/>
            <ac:spMk id="52" creationId="{2C1BBA94-3F40-40AA-8BB9-E69E25E537C1}"/>
          </ac:spMkLst>
        </pc:spChg>
        <pc:spChg chg="del mod">
          <ac:chgData name="Douglas Nicolas Silva Gomes" userId="S::1489655@sga.pucminas.br::f360275c-4d7d-44b1-8bda-8968736751c7" providerId="AD" clId="Web-{347F8DAE-A76B-9832-500C-06F77A45C152}" dt="2024-06-27T15:56:56.108" v="115"/>
          <ac:spMkLst>
            <pc:docMk/>
            <pc:sldMk cId="2016220367" sldId="769"/>
            <ac:spMk id="54" creationId="{169CC832-2974-4E8D-90ED-3E2941BA7336}"/>
          </ac:spMkLst>
        </pc:spChg>
        <pc:spChg chg="del mod">
          <ac:chgData name="Douglas Nicolas Silva Gomes" userId="S::1489655@sga.pucminas.br::f360275c-4d7d-44b1-8bda-8968736751c7" providerId="AD" clId="Web-{347F8DAE-A76B-9832-500C-06F77A45C152}" dt="2024-06-27T15:56:56.108" v="115"/>
          <ac:spMkLst>
            <pc:docMk/>
            <pc:sldMk cId="2016220367" sldId="769"/>
            <ac:spMk id="56" creationId="{55222F96-971A-4F90-B841-6BAB416C7AC1}"/>
          </ac:spMkLst>
        </pc:spChg>
        <pc:spChg chg="add del">
          <ac:chgData name="Douglas Nicolas Silva Gomes" userId="S::1489655@sga.pucminas.br::f360275c-4d7d-44b1-8bda-8968736751c7" providerId="AD" clId="Web-{347F8DAE-A76B-9832-500C-06F77A45C152}" dt="2024-06-27T15:59:49.690" v="136"/>
          <ac:spMkLst>
            <pc:docMk/>
            <pc:sldMk cId="2016220367" sldId="769"/>
            <ac:spMk id="61" creationId="{BA79A7CF-01AF-4178-9369-94E0C90EB046}"/>
          </ac:spMkLst>
        </pc:spChg>
        <pc:spChg chg="add del">
          <ac:chgData name="Douglas Nicolas Silva Gomes" userId="S::1489655@sga.pucminas.br::f360275c-4d7d-44b1-8bda-8968736751c7" providerId="AD" clId="Web-{347F8DAE-A76B-9832-500C-06F77A45C152}" dt="2024-06-27T15:59:49.690" v="136"/>
          <ac:spMkLst>
            <pc:docMk/>
            <pc:sldMk cId="2016220367" sldId="769"/>
            <ac:spMk id="63" creationId="{99413ED5-9ED4-4772-BCE4-2BCAE6B12E35}"/>
          </ac:spMkLst>
        </pc:spChg>
        <pc:spChg chg="add del">
          <ac:chgData name="Douglas Nicolas Silva Gomes" userId="S::1489655@sga.pucminas.br::f360275c-4d7d-44b1-8bda-8968736751c7" providerId="AD" clId="Web-{347F8DAE-A76B-9832-500C-06F77A45C152}" dt="2024-06-27T15:59:49.690" v="136"/>
          <ac:spMkLst>
            <pc:docMk/>
            <pc:sldMk cId="2016220367" sldId="769"/>
            <ac:spMk id="65" creationId="{04357C93-F0CB-4A1C-8F77-4E9063789819}"/>
          </ac:spMkLst>
        </pc:spChg>
        <pc:spChg chg="add del">
          <ac:chgData name="Douglas Nicolas Silva Gomes" userId="S::1489655@sga.pucminas.br::f360275c-4d7d-44b1-8bda-8968736751c7" providerId="AD" clId="Web-{347F8DAE-A76B-9832-500C-06F77A45C152}" dt="2024-06-27T15:59:49.690" v="136"/>
          <ac:spMkLst>
            <pc:docMk/>
            <pc:sldMk cId="2016220367" sldId="769"/>
            <ac:spMk id="67" creationId="{90F533E9-6690-41A8-A372-4C6C622D028D}"/>
          </ac:spMkLst>
        </pc:spChg>
        <pc:spChg chg="add">
          <ac:chgData name="Douglas Nicolas Silva Gomes" userId="S::1489655@sga.pucminas.br::f360275c-4d7d-44b1-8bda-8968736751c7" providerId="AD" clId="Web-{347F8DAE-A76B-9832-500C-06F77A45C152}" dt="2024-06-27T15:59:49.690" v="136"/>
          <ac:spMkLst>
            <pc:docMk/>
            <pc:sldMk cId="2016220367" sldId="769"/>
            <ac:spMk id="72" creationId="{47942995-B07F-4636-9A06-C6A104B260A8}"/>
          </ac:spMkLst>
        </pc:spChg>
        <pc:spChg chg="add">
          <ac:chgData name="Douglas Nicolas Silva Gomes" userId="S::1489655@sga.pucminas.br::f360275c-4d7d-44b1-8bda-8968736751c7" providerId="AD" clId="Web-{347F8DAE-A76B-9832-500C-06F77A45C152}" dt="2024-06-27T15:59:49.690" v="136"/>
          <ac:spMkLst>
            <pc:docMk/>
            <pc:sldMk cId="2016220367" sldId="769"/>
            <ac:spMk id="79" creationId="{B81933D1-5615-42C7-9C0B-4EB7105CCE2D}"/>
          </ac:spMkLst>
        </pc:spChg>
        <pc:spChg chg="add">
          <ac:chgData name="Douglas Nicolas Silva Gomes" userId="S::1489655@sga.pucminas.br::f360275c-4d7d-44b1-8bda-8968736751c7" providerId="AD" clId="Web-{347F8DAE-A76B-9832-500C-06F77A45C152}" dt="2024-06-27T15:59:49.690" v="136"/>
          <ac:spMkLst>
            <pc:docMk/>
            <pc:sldMk cId="2016220367" sldId="769"/>
            <ac:spMk id="81" creationId="{19C9EAEA-39D0-4B0E-A0EB-51E7B26740B1}"/>
          </ac:spMkLst>
        </pc:spChg>
        <pc:grpChg chg="add">
          <ac:chgData name="Douglas Nicolas Silva Gomes" userId="S::1489655@sga.pucminas.br::f360275c-4d7d-44b1-8bda-8968736751c7" providerId="AD" clId="Web-{347F8DAE-A76B-9832-500C-06F77A45C152}" dt="2024-06-27T15:59:49.690" v="136"/>
          <ac:grpSpMkLst>
            <pc:docMk/>
            <pc:sldMk cId="2016220367" sldId="769"/>
            <ac:grpSpMk id="74" creationId="{032D8612-31EB-44CF-A1D0-14FD4C705424}"/>
          </ac:grpSpMkLst>
        </pc:grpChg>
        <pc:picChg chg="add del mod">
          <ac:chgData name="Douglas Nicolas Silva Gomes" userId="S::1489655@sga.pucminas.br::f360275c-4d7d-44b1-8bda-8968736751c7" providerId="AD" clId="Web-{347F8DAE-A76B-9832-500C-06F77A45C152}" dt="2024-06-27T15:47:09.469" v="39"/>
          <ac:picMkLst>
            <pc:docMk/>
            <pc:sldMk cId="2016220367" sldId="769"/>
            <ac:picMk id="3" creationId="{0A1E8F3A-10BF-AE32-E0F8-A4BA5018E3D1}"/>
          </ac:picMkLst>
        </pc:picChg>
        <pc:picChg chg="add del mod">
          <ac:chgData name="Douglas Nicolas Silva Gomes" userId="S::1489655@sga.pucminas.br::f360275c-4d7d-44b1-8bda-8968736751c7" providerId="AD" clId="Web-{347F8DAE-A76B-9832-500C-06F77A45C152}" dt="2024-06-27T15:48:14.892" v="48"/>
          <ac:picMkLst>
            <pc:docMk/>
            <pc:sldMk cId="2016220367" sldId="769"/>
            <ac:picMk id="4" creationId="{DA232162-5BD9-D8E5-17B2-23E709C94EDF}"/>
          </ac:picMkLst>
        </pc:picChg>
        <pc:picChg chg="del">
          <ac:chgData name="Douglas Nicolas Silva Gomes" userId="S::1489655@sga.pucminas.br::f360275c-4d7d-44b1-8bda-8968736751c7" providerId="AD" clId="Web-{347F8DAE-A76B-9832-500C-06F77A45C152}" dt="2024-06-27T15:46:47.577" v="33"/>
          <ac:picMkLst>
            <pc:docMk/>
            <pc:sldMk cId="2016220367" sldId="769"/>
            <ac:picMk id="6" creationId="{6630FCBF-03D8-6580-B7AE-2E6EEFCF9784}"/>
          </ac:picMkLst>
        </pc:picChg>
        <pc:picChg chg="add mod">
          <ac:chgData name="Douglas Nicolas Silva Gomes" userId="S::1489655@sga.pucminas.br::f360275c-4d7d-44b1-8bda-8968736751c7" providerId="AD" clId="Web-{347F8DAE-A76B-9832-500C-06F77A45C152}" dt="2024-06-27T15:59:49.690" v="136"/>
          <ac:picMkLst>
            <pc:docMk/>
            <pc:sldMk cId="2016220367" sldId="769"/>
            <ac:picMk id="7" creationId="{258FA3AD-7B5F-89D8-3EBE-15C4B28AC75B}"/>
          </ac:picMkLst>
        </pc:picChg>
      </pc:sldChg>
      <pc:sldChg chg="addSp delSp modSp mod setBg">
        <pc:chgData name="Douglas Nicolas Silva Gomes" userId="S::1489655@sga.pucminas.br::f360275c-4d7d-44b1-8bda-8968736751c7" providerId="AD" clId="Web-{347F8DAE-A76B-9832-500C-06F77A45C152}" dt="2024-06-27T16:00:08.550" v="139"/>
        <pc:sldMkLst>
          <pc:docMk/>
          <pc:sldMk cId="1608684732" sldId="770"/>
        </pc:sldMkLst>
        <pc:spChg chg="mod">
          <ac:chgData name="Douglas Nicolas Silva Gomes" userId="S::1489655@sga.pucminas.br::f360275c-4d7d-44b1-8bda-8968736751c7" providerId="AD" clId="Web-{347F8DAE-A76B-9832-500C-06F77A45C152}" dt="2024-06-27T15:54:42.917" v="97" actId="20577"/>
          <ac:spMkLst>
            <pc:docMk/>
            <pc:sldMk cId="1608684732" sldId="770"/>
            <ac:spMk id="2" creationId="{7642EC0C-C6BC-57D1-3C75-26BBA98E934F}"/>
          </ac:spMkLst>
        </pc:spChg>
        <pc:spChg chg="del">
          <ac:chgData name="Douglas Nicolas Silva Gomes" userId="S::1489655@sga.pucminas.br::f360275c-4d7d-44b1-8bda-8968736751c7" providerId="AD" clId="Web-{347F8DAE-A76B-9832-500C-06F77A45C152}" dt="2024-06-27T15:51:58.148" v="63"/>
          <ac:spMkLst>
            <pc:docMk/>
            <pc:sldMk cId="1608684732" sldId="770"/>
            <ac:spMk id="48" creationId="{9A724DBA-D2D9-471E-8ED7-2015DDD950DF}"/>
          </ac:spMkLst>
        </pc:spChg>
        <pc:spChg chg="del mod">
          <ac:chgData name="Douglas Nicolas Silva Gomes" userId="S::1489655@sga.pucminas.br::f360275c-4d7d-44b1-8bda-8968736751c7" providerId="AD" clId="Web-{347F8DAE-A76B-9832-500C-06F77A45C152}" dt="2024-06-27T15:51:58.148" v="63"/>
          <ac:spMkLst>
            <pc:docMk/>
            <pc:sldMk cId="1608684732" sldId="770"/>
            <ac:spMk id="50" creationId="{08980754-6F4B-43C9-B9BE-127B6BED6586}"/>
          </ac:spMkLst>
        </pc:spChg>
        <pc:spChg chg="del">
          <ac:chgData name="Douglas Nicolas Silva Gomes" userId="S::1489655@sga.pucminas.br::f360275c-4d7d-44b1-8bda-8968736751c7" providerId="AD" clId="Web-{347F8DAE-A76B-9832-500C-06F77A45C152}" dt="2024-06-27T15:51:58.148" v="63"/>
          <ac:spMkLst>
            <pc:docMk/>
            <pc:sldMk cId="1608684732" sldId="770"/>
            <ac:spMk id="52" creationId="{2C1BBA94-3F40-40AA-8BB9-E69E25E537C1}"/>
          </ac:spMkLst>
        </pc:spChg>
        <pc:spChg chg="del mod">
          <ac:chgData name="Douglas Nicolas Silva Gomes" userId="S::1489655@sga.pucminas.br::f360275c-4d7d-44b1-8bda-8968736751c7" providerId="AD" clId="Web-{347F8DAE-A76B-9832-500C-06F77A45C152}" dt="2024-06-27T15:51:58.148" v="63"/>
          <ac:spMkLst>
            <pc:docMk/>
            <pc:sldMk cId="1608684732" sldId="770"/>
            <ac:spMk id="54" creationId="{169CC832-2974-4E8D-90ED-3E2941BA7336}"/>
          </ac:spMkLst>
        </pc:spChg>
        <pc:spChg chg="del mod">
          <ac:chgData name="Douglas Nicolas Silva Gomes" userId="S::1489655@sga.pucminas.br::f360275c-4d7d-44b1-8bda-8968736751c7" providerId="AD" clId="Web-{347F8DAE-A76B-9832-500C-06F77A45C152}" dt="2024-06-27T15:51:58.148" v="63"/>
          <ac:spMkLst>
            <pc:docMk/>
            <pc:sldMk cId="1608684732" sldId="770"/>
            <ac:spMk id="56" creationId="{55222F96-971A-4F90-B841-6BAB416C7AC1}"/>
          </ac:spMkLst>
        </pc:spChg>
        <pc:spChg chg="add mod">
          <ac:chgData name="Douglas Nicolas Silva Gomes" userId="S::1489655@sga.pucminas.br::f360275c-4d7d-44b1-8bda-8968736751c7" providerId="AD" clId="Web-{347F8DAE-A76B-9832-500C-06F77A45C152}" dt="2024-06-27T15:55:03.168" v="105"/>
          <ac:spMkLst>
            <pc:docMk/>
            <pc:sldMk cId="1608684732" sldId="770"/>
            <ac:spMk id="61" creationId="{19D32F93-50AC-4C46-A5DB-291C60DDB7BD}"/>
          </ac:spMkLst>
        </pc:spChg>
        <pc:spChg chg="add mod">
          <ac:chgData name="Douglas Nicolas Silva Gomes" userId="S::1489655@sga.pucminas.br::f360275c-4d7d-44b1-8bda-8968736751c7" providerId="AD" clId="Web-{347F8DAE-A76B-9832-500C-06F77A45C152}" dt="2024-06-27T15:55:16.371" v="108"/>
          <ac:spMkLst>
            <pc:docMk/>
            <pc:sldMk cId="1608684732" sldId="770"/>
            <ac:spMk id="63" creationId="{86FD7672-78BE-4D6F-A711-2CDB79B52DFF}"/>
          </ac:spMkLst>
        </pc:spChg>
        <pc:spChg chg="add">
          <ac:chgData name="Douglas Nicolas Silva Gomes" userId="S::1489655@sga.pucminas.br::f360275c-4d7d-44b1-8bda-8968736751c7" providerId="AD" clId="Web-{347F8DAE-A76B-9832-500C-06F77A45C152}" dt="2024-06-27T15:51:58.148" v="63"/>
          <ac:spMkLst>
            <pc:docMk/>
            <pc:sldMk cId="1608684732" sldId="770"/>
            <ac:spMk id="65" creationId="{827DC2C4-B485-428A-BF4A-472D2967F47F}"/>
          </ac:spMkLst>
        </pc:spChg>
        <pc:spChg chg="add">
          <ac:chgData name="Douglas Nicolas Silva Gomes" userId="S::1489655@sga.pucminas.br::f360275c-4d7d-44b1-8bda-8968736751c7" providerId="AD" clId="Web-{347F8DAE-A76B-9832-500C-06F77A45C152}" dt="2024-06-27T15:51:58.148" v="63"/>
          <ac:spMkLst>
            <pc:docMk/>
            <pc:sldMk cId="1608684732" sldId="770"/>
            <ac:spMk id="67" creationId="{4A62647B-1222-407C-8740-5A497612B1F5}"/>
          </ac:spMkLst>
        </pc:spChg>
        <pc:picChg chg="add mod">
          <ac:chgData name="Douglas Nicolas Silva Gomes" userId="S::1489655@sga.pucminas.br::f360275c-4d7d-44b1-8bda-8968736751c7" providerId="AD" clId="Web-{347F8DAE-A76B-9832-500C-06F77A45C152}" dt="2024-06-27T15:52:05.398" v="65" actId="1076"/>
          <ac:picMkLst>
            <pc:docMk/>
            <pc:sldMk cId="1608684732" sldId="770"/>
            <ac:picMk id="3" creationId="{0A1E8F3A-10BF-AE32-E0F8-A4BA5018E3D1}"/>
          </ac:picMkLst>
        </pc:picChg>
        <pc:picChg chg="del">
          <ac:chgData name="Douglas Nicolas Silva Gomes" userId="S::1489655@sga.pucminas.br::f360275c-4d7d-44b1-8bda-8968736751c7" providerId="AD" clId="Web-{347F8DAE-A76B-9832-500C-06F77A45C152}" dt="2024-06-27T15:46:50.312" v="34"/>
          <ac:picMkLst>
            <pc:docMk/>
            <pc:sldMk cId="1608684732" sldId="770"/>
            <ac:picMk id="5" creationId="{2B596E4D-F3C4-4338-57A5-97DB0885DE43}"/>
          </ac:picMkLst>
        </pc:picChg>
      </pc:sldChg>
      <pc:sldChg chg="del mod">
        <pc:chgData name="Douglas Nicolas Silva Gomes" userId="S::1489655@sga.pucminas.br::f360275c-4d7d-44b1-8bda-8968736751c7" providerId="AD" clId="Web-{347F8DAE-A76B-9832-500C-06F77A45C152}" dt="2024-06-27T16:01:24.568" v="156"/>
        <pc:sldMkLst>
          <pc:docMk/>
          <pc:sldMk cId="457334225" sldId="771"/>
        </pc:sldMkLst>
      </pc:sldChg>
      <pc:sldChg chg="delSp del mod">
        <pc:chgData name="Douglas Nicolas Silva Gomes" userId="S::1489655@sga.pucminas.br::f360275c-4d7d-44b1-8bda-8968736751c7" providerId="AD" clId="Web-{347F8DAE-A76B-9832-500C-06F77A45C152}" dt="2024-06-27T16:01:48.771" v="170"/>
        <pc:sldMkLst>
          <pc:docMk/>
          <pc:sldMk cId="4044037132" sldId="772"/>
        </pc:sldMkLst>
        <pc:spChg chg="del">
          <ac:chgData name="Douglas Nicolas Silva Gomes" userId="S::1489655@sga.pucminas.br::f360275c-4d7d-44b1-8bda-8968736751c7" providerId="AD" clId="Web-{347F8DAE-A76B-9832-500C-06F77A45C152}" dt="2024-06-27T16:01:46.693" v="169"/>
          <ac:spMkLst>
            <pc:docMk/>
            <pc:sldMk cId="4044037132" sldId="772"/>
            <ac:spMk id="14" creationId="{DE833DB8-BE58-4391-1CA3-E30235B07D4E}"/>
          </ac:spMkLst>
        </pc:spChg>
        <pc:picChg chg="del">
          <ac:chgData name="Douglas Nicolas Silva Gomes" userId="S::1489655@sga.pucminas.br::f360275c-4d7d-44b1-8bda-8968736751c7" providerId="AD" clId="Web-{347F8DAE-A76B-9832-500C-06F77A45C152}" dt="2024-06-27T16:01:45.865" v="167"/>
          <ac:picMkLst>
            <pc:docMk/>
            <pc:sldMk cId="4044037132" sldId="772"/>
            <ac:picMk id="11" creationId="{017B00D7-2ED9-93C8-137B-7492EDC10726}"/>
          </ac:picMkLst>
        </pc:picChg>
        <pc:picChg chg="del">
          <ac:chgData name="Douglas Nicolas Silva Gomes" userId="S::1489655@sga.pucminas.br::f360275c-4d7d-44b1-8bda-8968736751c7" providerId="AD" clId="Web-{347F8DAE-A76B-9832-500C-06F77A45C152}" dt="2024-06-27T16:01:45.896" v="168"/>
          <ac:picMkLst>
            <pc:docMk/>
            <pc:sldMk cId="4044037132" sldId="772"/>
            <ac:picMk id="12" creationId="{6814A41F-6F9E-B347-6CF3-A871500EDE1C}"/>
          </ac:picMkLst>
        </pc:picChg>
      </pc:sldChg>
      <pc:sldChg chg="addSp delSp modSp mod">
        <pc:chgData name="Douglas Nicolas Silva Gomes" userId="S::1489655@sga.pucminas.br::f360275c-4d7d-44b1-8bda-8968736751c7" providerId="AD" clId="Web-{347F8DAE-A76B-9832-500C-06F77A45C152}" dt="2024-06-27T17:53:50.787" v="313" actId="20577"/>
        <pc:sldMkLst>
          <pc:docMk/>
          <pc:sldMk cId="2815194057" sldId="775"/>
        </pc:sldMkLst>
        <pc:spChg chg="mod">
          <ac:chgData name="Douglas Nicolas Silva Gomes" userId="S::1489655@sga.pucminas.br::f360275c-4d7d-44b1-8bda-8968736751c7" providerId="AD" clId="Web-{347F8DAE-A76B-9832-500C-06F77A45C152}" dt="2024-06-27T17:53:50.787" v="313" actId="20577"/>
          <ac:spMkLst>
            <pc:docMk/>
            <pc:sldMk cId="2815194057" sldId="775"/>
            <ac:spMk id="28" creationId="{D7F0E578-529D-D9F3-36A5-C0849B575AAA}"/>
          </ac:spMkLst>
        </pc:spChg>
        <pc:spChg chg="mod">
          <ac:chgData name="Douglas Nicolas Silva Gomes" userId="S::1489655@sga.pucminas.br::f360275c-4d7d-44b1-8bda-8968736751c7" providerId="AD" clId="Web-{347F8DAE-A76B-9832-500C-06F77A45C152}" dt="2024-06-27T16:02:28.585" v="176"/>
          <ac:spMkLst>
            <pc:docMk/>
            <pc:sldMk cId="2815194057" sldId="775"/>
            <ac:spMk id="230" creationId="{BE29A4DE-B497-59FF-B08C-01284A7CFACE}"/>
          </ac:spMkLst>
        </pc:spChg>
        <pc:picChg chg="add mod modCrop">
          <ac:chgData name="Douglas Nicolas Silva Gomes" userId="S::1489655@sga.pucminas.br::f360275c-4d7d-44b1-8bda-8968736751c7" providerId="AD" clId="Web-{347F8DAE-A76B-9832-500C-06F77A45C152}" dt="2024-06-27T16:06:28.934" v="210"/>
          <ac:picMkLst>
            <pc:docMk/>
            <pc:sldMk cId="2815194057" sldId="775"/>
            <ac:picMk id="2" creationId="{5DA2CAB4-1461-CE00-E269-A49AEE5D30FA}"/>
          </ac:picMkLst>
        </pc:picChg>
        <pc:picChg chg="del mod">
          <ac:chgData name="Douglas Nicolas Silva Gomes" userId="S::1489655@sga.pucminas.br::f360275c-4d7d-44b1-8bda-8968736751c7" providerId="AD" clId="Web-{347F8DAE-A76B-9832-500C-06F77A45C152}" dt="2024-06-27T16:05:14.604" v="197"/>
          <ac:picMkLst>
            <pc:docMk/>
            <pc:sldMk cId="2815194057" sldId="775"/>
            <ac:picMk id="1026" creationId="{DAC7D983-717A-3E34-93A1-76A4D0040401}"/>
          </ac:picMkLst>
        </pc:picChg>
      </pc:sldChg>
      <pc:sldChg chg="addSp delSp modSp mod">
        <pc:chgData name="Douglas Nicolas Silva Gomes" userId="S::1489655@sga.pucminas.br::f360275c-4d7d-44b1-8bda-8968736751c7" providerId="AD" clId="Web-{347F8DAE-A76B-9832-500C-06F77A45C152}" dt="2024-06-27T16:00:08.550" v="139"/>
        <pc:sldMkLst>
          <pc:docMk/>
          <pc:sldMk cId="2710159386" sldId="776"/>
        </pc:sldMkLst>
        <pc:spChg chg="mod">
          <ac:chgData name="Douglas Nicolas Silva Gomes" userId="S::1489655@sga.pucminas.br::f360275c-4d7d-44b1-8bda-8968736751c7" providerId="AD" clId="Web-{347F8DAE-A76B-9832-500C-06F77A45C152}" dt="2024-06-27T15:40:25.303" v="1"/>
          <ac:spMkLst>
            <pc:docMk/>
            <pc:sldMk cId="2710159386" sldId="776"/>
            <ac:spMk id="50" creationId="{08980754-6F4B-43C9-B9BE-127B6BED6586}"/>
          </ac:spMkLst>
        </pc:spChg>
        <pc:spChg chg="mod">
          <ac:chgData name="Douglas Nicolas Silva Gomes" userId="S::1489655@sga.pucminas.br::f360275c-4d7d-44b1-8bda-8968736751c7" providerId="AD" clId="Web-{347F8DAE-A76B-9832-500C-06F77A45C152}" dt="2024-06-27T15:40:22.177" v="0"/>
          <ac:spMkLst>
            <pc:docMk/>
            <pc:sldMk cId="2710159386" sldId="776"/>
            <ac:spMk id="54" creationId="{169CC832-2974-4E8D-90ED-3E2941BA7336}"/>
          </ac:spMkLst>
        </pc:spChg>
        <pc:spChg chg="mod">
          <ac:chgData name="Douglas Nicolas Silva Gomes" userId="S::1489655@sga.pucminas.br::f360275c-4d7d-44b1-8bda-8968736751c7" providerId="AD" clId="Web-{347F8DAE-A76B-9832-500C-06F77A45C152}" dt="2024-06-27T15:40:28.803" v="2"/>
          <ac:spMkLst>
            <pc:docMk/>
            <pc:sldMk cId="2710159386" sldId="776"/>
            <ac:spMk id="56" creationId="{55222F96-971A-4F90-B841-6BAB416C7AC1}"/>
          </ac:spMkLst>
        </pc:spChg>
        <pc:picChg chg="del">
          <ac:chgData name="Douglas Nicolas Silva Gomes" userId="S::1489655@sga.pucminas.br::f360275c-4d7d-44b1-8bda-8968736751c7" providerId="AD" clId="Web-{347F8DAE-A76B-9832-500C-06F77A45C152}" dt="2024-06-27T15:44:22.402" v="28"/>
          <ac:picMkLst>
            <pc:docMk/>
            <pc:sldMk cId="2710159386" sldId="776"/>
            <ac:picMk id="3" creationId="{233EAEC6-1C5D-229A-F25B-800D130961F4}"/>
          </ac:picMkLst>
        </pc:picChg>
        <pc:picChg chg="add mod">
          <ac:chgData name="Douglas Nicolas Silva Gomes" userId="S::1489655@sga.pucminas.br::f360275c-4d7d-44b1-8bda-8968736751c7" providerId="AD" clId="Web-{347F8DAE-A76B-9832-500C-06F77A45C152}" dt="2024-06-27T15:46:04.155" v="32" actId="1076"/>
          <ac:picMkLst>
            <pc:docMk/>
            <pc:sldMk cId="2710159386" sldId="776"/>
            <ac:picMk id="4" creationId="{BC05CE2C-C52F-6440-9D8A-BA01C2B3B7EA}"/>
          </ac:picMkLst>
        </pc:picChg>
      </pc:sldChg>
      <pc:sldChg chg="addSp delSp modSp mod setBg">
        <pc:chgData name="Douglas Nicolas Silva Gomes" userId="S::1489655@sga.pucminas.br::f360275c-4d7d-44b1-8bda-8968736751c7" providerId="AD" clId="Web-{347F8DAE-A76B-9832-500C-06F77A45C152}" dt="2024-06-27T16:00:08.550" v="139"/>
        <pc:sldMkLst>
          <pc:docMk/>
          <pc:sldMk cId="1741017433" sldId="777"/>
        </pc:sldMkLst>
        <pc:spChg chg="mod">
          <ac:chgData name="Douglas Nicolas Silva Gomes" userId="S::1489655@sga.pucminas.br::f360275c-4d7d-44b1-8bda-8968736751c7" providerId="AD" clId="Web-{347F8DAE-A76B-9832-500C-06F77A45C152}" dt="2024-06-27T15:50:23.583" v="61"/>
          <ac:spMkLst>
            <pc:docMk/>
            <pc:sldMk cId="1741017433" sldId="777"/>
            <ac:spMk id="2" creationId="{7642EC0C-C6BC-57D1-3C75-26BBA98E934F}"/>
          </ac:spMkLst>
        </pc:spChg>
        <pc:spChg chg="add mod">
          <ac:chgData name="Douglas Nicolas Silva Gomes" userId="S::1489655@sga.pucminas.br::f360275c-4d7d-44b1-8bda-8968736751c7" providerId="AD" clId="Web-{347F8DAE-A76B-9832-500C-06F77A45C152}" dt="2024-06-27T15:54:16.323" v="94" actId="14100"/>
          <ac:spMkLst>
            <pc:docMk/>
            <pc:sldMk cId="1741017433" sldId="777"/>
            <ac:spMk id="6" creationId="{927D460B-9C59-F9C7-585D-8BA9FD029BE3}"/>
          </ac:spMkLst>
        </pc:spChg>
        <pc:spChg chg="del">
          <ac:chgData name="Douglas Nicolas Silva Gomes" userId="S::1489655@sga.pucminas.br::f360275c-4d7d-44b1-8bda-8968736751c7" providerId="AD" clId="Web-{347F8DAE-A76B-9832-500C-06F77A45C152}" dt="2024-06-27T15:50:23.583" v="61"/>
          <ac:spMkLst>
            <pc:docMk/>
            <pc:sldMk cId="1741017433" sldId="777"/>
            <ac:spMk id="48" creationId="{9A724DBA-D2D9-471E-8ED7-2015DDD950DF}"/>
          </ac:spMkLst>
        </pc:spChg>
        <pc:spChg chg="del mod">
          <ac:chgData name="Douglas Nicolas Silva Gomes" userId="S::1489655@sga.pucminas.br::f360275c-4d7d-44b1-8bda-8968736751c7" providerId="AD" clId="Web-{347F8DAE-A76B-9832-500C-06F77A45C152}" dt="2024-06-27T15:50:23.583" v="61"/>
          <ac:spMkLst>
            <pc:docMk/>
            <pc:sldMk cId="1741017433" sldId="777"/>
            <ac:spMk id="50" creationId="{08980754-6F4B-43C9-B9BE-127B6BED6586}"/>
          </ac:spMkLst>
        </pc:spChg>
        <pc:spChg chg="del">
          <ac:chgData name="Douglas Nicolas Silva Gomes" userId="S::1489655@sga.pucminas.br::f360275c-4d7d-44b1-8bda-8968736751c7" providerId="AD" clId="Web-{347F8DAE-A76B-9832-500C-06F77A45C152}" dt="2024-06-27T15:50:23.583" v="61"/>
          <ac:spMkLst>
            <pc:docMk/>
            <pc:sldMk cId="1741017433" sldId="777"/>
            <ac:spMk id="52" creationId="{2C1BBA94-3F40-40AA-8BB9-E69E25E537C1}"/>
          </ac:spMkLst>
        </pc:spChg>
        <pc:spChg chg="del mod">
          <ac:chgData name="Douglas Nicolas Silva Gomes" userId="S::1489655@sga.pucminas.br::f360275c-4d7d-44b1-8bda-8968736751c7" providerId="AD" clId="Web-{347F8DAE-A76B-9832-500C-06F77A45C152}" dt="2024-06-27T15:50:23.583" v="61"/>
          <ac:spMkLst>
            <pc:docMk/>
            <pc:sldMk cId="1741017433" sldId="777"/>
            <ac:spMk id="54" creationId="{169CC832-2974-4E8D-90ED-3E2941BA7336}"/>
          </ac:spMkLst>
        </pc:spChg>
        <pc:spChg chg="del mod">
          <ac:chgData name="Douglas Nicolas Silva Gomes" userId="S::1489655@sga.pucminas.br::f360275c-4d7d-44b1-8bda-8968736751c7" providerId="AD" clId="Web-{347F8DAE-A76B-9832-500C-06F77A45C152}" dt="2024-06-27T15:50:23.583" v="61"/>
          <ac:spMkLst>
            <pc:docMk/>
            <pc:sldMk cId="1741017433" sldId="777"/>
            <ac:spMk id="56" creationId="{55222F96-971A-4F90-B841-6BAB416C7AC1}"/>
          </ac:spMkLst>
        </pc:spChg>
        <pc:spChg chg="add">
          <ac:chgData name="Douglas Nicolas Silva Gomes" userId="S::1489655@sga.pucminas.br::f360275c-4d7d-44b1-8bda-8968736751c7" providerId="AD" clId="Web-{347F8DAE-A76B-9832-500C-06F77A45C152}" dt="2024-06-27T15:50:23.583" v="61"/>
          <ac:spMkLst>
            <pc:docMk/>
            <pc:sldMk cId="1741017433" sldId="777"/>
            <ac:spMk id="61" creationId="{47942995-B07F-4636-9A06-C6A104B260A8}"/>
          </ac:spMkLst>
        </pc:spChg>
        <pc:spChg chg="add">
          <ac:chgData name="Douglas Nicolas Silva Gomes" userId="S::1489655@sga.pucminas.br::f360275c-4d7d-44b1-8bda-8968736751c7" providerId="AD" clId="Web-{347F8DAE-A76B-9832-500C-06F77A45C152}" dt="2024-06-27T15:50:23.583" v="61"/>
          <ac:spMkLst>
            <pc:docMk/>
            <pc:sldMk cId="1741017433" sldId="777"/>
            <ac:spMk id="68" creationId="{B81933D1-5615-42C7-9C0B-4EB7105CCE2D}"/>
          </ac:spMkLst>
        </pc:spChg>
        <pc:spChg chg="add">
          <ac:chgData name="Douglas Nicolas Silva Gomes" userId="S::1489655@sga.pucminas.br::f360275c-4d7d-44b1-8bda-8968736751c7" providerId="AD" clId="Web-{347F8DAE-A76B-9832-500C-06F77A45C152}" dt="2024-06-27T15:50:23.583" v="61"/>
          <ac:spMkLst>
            <pc:docMk/>
            <pc:sldMk cId="1741017433" sldId="777"/>
            <ac:spMk id="70" creationId="{19C9EAEA-39D0-4B0E-A0EB-51E7B26740B1}"/>
          </ac:spMkLst>
        </pc:spChg>
        <pc:grpChg chg="add">
          <ac:chgData name="Douglas Nicolas Silva Gomes" userId="S::1489655@sga.pucminas.br::f360275c-4d7d-44b1-8bda-8968736751c7" providerId="AD" clId="Web-{347F8DAE-A76B-9832-500C-06F77A45C152}" dt="2024-06-27T15:50:23.583" v="61"/>
          <ac:grpSpMkLst>
            <pc:docMk/>
            <pc:sldMk cId="1741017433" sldId="777"/>
            <ac:grpSpMk id="63" creationId="{032D8612-31EB-44CF-A1D0-14FD4C705424}"/>
          </ac:grpSpMkLst>
        </pc:grpChg>
        <pc:picChg chg="del">
          <ac:chgData name="Douglas Nicolas Silva Gomes" userId="S::1489655@sga.pucminas.br::f360275c-4d7d-44b1-8bda-8968736751c7" providerId="AD" clId="Web-{347F8DAE-A76B-9832-500C-06F77A45C152}" dt="2024-06-27T15:49:59.848" v="56"/>
          <ac:picMkLst>
            <pc:docMk/>
            <pc:sldMk cId="1741017433" sldId="777"/>
            <ac:picMk id="3" creationId="{233EAEC6-1C5D-229A-F25B-800D130961F4}"/>
          </ac:picMkLst>
        </pc:picChg>
        <pc:picChg chg="add mod">
          <ac:chgData name="Douglas Nicolas Silva Gomes" userId="S::1489655@sga.pucminas.br::f360275c-4d7d-44b1-8bda-8968736751c7" providerId="AD" clId="Web-{347F8DAE-A76B-9832-500C-06F77A45C152}" dt="2024-06-27T15:50:23.583" v="61"/>
          <ac:picMkLst>
            <pc:docMk/>
            <pc:sldMk cId="1741017433" sldId="777"/>
            <ac:picMk id="4" creationId="{A53E71E3-7BC3-27F7-0308-FEACE0B9964D}"/>
          </ac:picMkLst>
        </pc:picChg>
      </pc:sldChg>
      <pc:sldChg chg="addSp delSp modSp mod ord setBg">
        <pc:chgData name="Douglas Nicolas Silva Gomes" userId="S::1489655@sga.pucminas.br::f360275c-4d7d-44b1-8bda-8968736751c7" providerId="AD" clId="Web-{347F8DAE-A76B-9832-500C-06F77A45C152}" dt="2024-06-27T16:18:06.842" v="239"/>
        <pc:sldMkLst>
          <pc:docMk/>
          <pc:sldMk cId="639065955" sldId="778"/>
        </pc:sldMkLst>
        <pc:spChg chg="mod">
          <ac:chgData name="Douglas Nicolas Silva Gomes" userId="S::1489655@sga.pucminas.br::f360275c-4d7d-44b1-8bda-8968736751c7" providerId="AD" clId="Web-{347F8DAE-A76B-9832-500C-06F77A45C152}" dt="2024-06-27T15:53:23.228" v="82" actId="1076"/>
          <ac:spMkLst>
            <pc:docMk/>
            <pc:sldMk cId="639065955" sldId="778"/>
            <ac:spMk id="2" creationId="{7642EC0C-C6BC-57D1-3C75-26BBA98E934F}"/>
          </ac:spMkLst>
        </pc:spChg>
        <pc:spChg chg="add del">
          <ac:chgData name="Douglas Nicolas Silva Gomes" userId="S::1489655@sga.pucminas.br::f360275c-4d7d-44b1-8bda-8968736751c7" providerId="AD" clId="Web-{347F8DAE-A76B-9832-500C-06F77A45C152}" dt="2024-06-27T15:53:37.962" v="84"/>
          <ac:spMkLst>
            <pc:docMk/>
            <pc:sldMk cId="639065955" sldId="778"/>
            <ac:spMk id="7" creationId="{B8BFA9C1-5935-5045-F635-AF24723D53A8}"/>
          </ac:spMkLst>
        </pc:spChg>
        <pc:spChg chg="add mod">
          <ac:chgData name="Douglas Nicolas Silva Gomes" userId="S::1489655@sga.pucminas.br::f360275c-4d7d-44b1-8bda-8968736751c7" providerId="AD" clId="Web-{347F8DAE-A76B-9832-500C-06F77A45C152}" dt="2024-06-27T15:54:23.151" v="95" actId="1076"/>
          <ac:spMkLst>
            <pc:docMk/>
            <pc:sldMk cId="639065955" sldId="778"/>
            <ac:spMk id="8" creationId="{39F776BF-B7C8-DA65-E1AC-96F66E4D4981}"/>
          </ac:spMkLst>
        </pc:spChg>
        <pc:spChg chg="del">
          <ac:chgData name="Douglas Nicolas Silva Gomes" userId="S::1489655@sga.pucminas.br::f360275c-4d7d-44b1-8bda-8968736751c7" providerId="AD" clId="Web-{347F8DAE-A76B-9832-500C-06F77A45C152}" dt="2024-06-27T15:51:19.522" v="62"/>
          <ac:spMkLst>
            <pc:docMk/>
            <pc:sldMk cId="639065955" sldId="778"/>
            <ac:spMk id="48" creationId="{9A724DBA-D2D9-471E-8ED7-2015DDD950DF}"/>
          </ac:spMkLst>
        </pc:spChg>
        <pc:spChg chg="del mod">
          <ac:chgData name="Douglas Nicolas Silva Gomes" userId="S::1489655@sga.pucminas.br::f360275c-4d7d-44b1-8bda-8968736751c7" providerId="AD" clId="Web-{347F8DAE-A76B-9832-500C-06F77A45C152}" dt="2024-06-27T15:51:19.522" v="62"/>
          <ac:spMkLst>
            <pc:docMk/>
            <pc:sldMk cId="639065955" sldId="778"/>
            <ac:spMk id="50" creationId="{08980754-6F4B-43C9-B9BE-127B6BED6586}"/>
          </ac:spMkLst>
        </pc:spChg>
        <pc:spChg chg="del">
          <ac:chgData name="Douglas Nicolas Silva Gomes" userId="S::1489655@sga.pucminas.br::f360275c-4d7d-44b1-8bda-8968736751c7" providerId="AD" clId="Web-{347F8DAE-A76B-9832-500C-06F77A45C152}" dt="2024-06-27T15:51:19.522" v="62"/>
          <ac:spMkLst>
            <pc:docMk/>
            <pc:sldMk cId="639065955" sldId="778"/>
            <ac:spMk id="52" creationId="{2C1BBA94-3F40-40AA-8BB9-E69E25E537C1}"/>
          </ac:spMkLst>
        </pc:spChg>
        <pc:spChg chg="del mod">
          <ac:chgData name="Douglas Nicolas Silva Gomes" userId="S::1489655@sga.pucminas.br::f360275c-4d7d-44b1-8bda-8968736751c7" providerId="AD" clId="Web-{347F8DAE-A76B-9832-500C-06F77A45C152}" dt="2024-06-27T15:51:19.522" v="62"/>
          <ac:spMkLst>
            <pc:docMk/>
            <pc:sldMk cId="639065955" sldId="778"/>
            <ac:spMk id="54" creationId="{169CC832-2974-4E8D-90ED-3E2941BA7336}"/>
          </ac:spMkLst>
        </pc:spChg>
        <pc:spChg chg="del mod">
          <ac:chgData name="Douglas Nicolas Silva Gomes" userId="S::1489655@sga.pucminas.br::f360275c-4d7d-44b1-8bda-8968736751c7" providerId="AD" clId="Web-{347F8DAE-A76B-9832-500C-06F77A45C152}" dt="2024-06-27T15:51:19.522" v="62"/>
          <ac:spMkLst>
            <pc:docMk/>
            <pc:sldMk cId="639065955" sldId="778"/>
            <ac:spMk id="56" creationId="{55222F96-971A-4F90-B841-6BAB416C7AC1}"/>
          </ac:spMkLst>
        </pc:spChg>
        <pc:spChg chg="add">
          <ac:chgData name="Douglas Nicolas Silva Gomes" userId="S::1489655@sga.pucminas.br::f360275c-4d7d-44b1-8bda-8968736751c7" providerId="AD" clId="Web-{347F8DAE-A76B-9832-500C-06F77A45C152}" dt="2024-06-27T15:51:19.522" v="62"/>
          <ac:spMkLst>
            <pc:docMk/>
            <pc:sldMk cId="639065955" sldId="778"/>
            <ac:spMk id="61" creationId="{F0AED851-54B9-4765-92D2-F0BE443BEC91}"/>
          </ac:spMkLst>
        </pc:spChg>
        <pc:spChg chg="add">
          <ac:chgData name="Douglas Nicolas Silva Gomes" userId="S::1489655@sga.pucminas.br::f360275c-4d7d-44b1-8bda-8968736751c7" providerId="AD" clId="Web-{347F8DAE-A76B-9832-500C-06F77A45C152}" dt="2024-06-27T15:51:19.522" v="62"/>
          <ac:spMkLst>
            <pc:docMk/>
            <pc:sldMk cId="639065955" sldId="778"/>
            <ac:spMk id="63" creationId="{B81933D1-5615-42C7-9C0B-4EB7105CCE2D}"/>
          </ac:spMkLst>
        </pc:spChg>
        <pc:spChg chg="add">
          <ac:chgData name="Douglas Nicolas Silva Gomes" userId="S::1489655@sga.pucminas.br::f360275c-4d7d-44b1-8bda-8968736751c7" providerId="AD" clId="Web-{347F8DAE-A76B-9832-500C-06F77A45C152}" dt="2024-06-27T15:51:19.522" v="62"/>
          <ac:spMkLst>
            <pc:docMk/>
            <pc:sldMk cId="639065955" sldId="778"/>
            <ac:spMk id="65" creationId="{19C9EAEA-39D0-4B0E-A0EB-51E7B26740B1}"/>
          </ac:spMkLst>
        </pc:spChg>
        <pc:grpChg chg="add">
          <ac:chgData name="Douglas Nicolas Silva Gomes" userId="S::1489655@sga.pucminas.br::f360275c-4d7d-44b1-8bda-8968736751c7" providerId="AD" clId="Web-{347F8DAE-A76B-9832-500C-06F77A45C152}" dt="2024-06-27T15:51:19.522" v="62"/>
          <ac:grpSpMkLst>
            <pc:docMk/>
            <pc:sldMk cId="639065955" sldId="778"/>
            <ac:grpSpMk id="67" creationId="{032D8612-31EB-44CF-A1D0-14FD4C705424}"/>
          </ac:grpSpMkLst>
        </pc:grpChg>
        <pc:picChg chg="add del">
          <ac:chgData name="Douglas Nicolas Silva Gomes" userId="S::1489655@sga.pucminas.br::f360275c-4d7d-44b1-8bda-8968736751c7" providerId="AD" clId="Web-{347F8DAE-A76B-9832-500C-06F77A45C152}" dt="2024-06-27T15:48:19.908" v="50"/>
          <ac:picMkLst>
            <pc:docMk/>
            <pc:sldMk cId="639065955" sldId="778"/>
            <ac:picMk id="3" creationId="{2B596E4D-F3C4-4338-57A5-97DB0885DE43}"/>
          </ac:picMkLst>
        </pc:picChg>
        <pc:picChg chg="add mod">
          <ac:chgData name="Douglas Nicolas Silva Gomes" userId="S::1489655@sga.pucminas.br::f360275c-4d7d-44b1-8bda-8968736751c7" providerId="AD" clId="Web-{347F8DAE-A76B-9832-500C-06F77A45C152}" dt="2024-06-27T15:51:19.522" v="62"/>
          <ac:picMkLst>
            <pc:docMk/>
            <pc:sldMk cId="639065955" sldId="778"/>
            <ac:picMk id="4" creationId="{D9301C3C-81F5-D464-1C60-989899B4C11E}"/>
          </ac:picMkLst>
        </pc:picChg>
        <pc:picChg chg="del">
          <ac:chgData name="Douglas Nicolas Silva Gomes" userId="S::1489655@sga.pucminas.br::f360275c-4d7d-44b1-8bda-8968736751c7" providerId="AD" clId="Web-{347F8DAE-A76B-9832-500C-06F77A45C152}" dt="2024-06-27T15:43:53.292" v="26"/>
          <ac:picMkLst>
            <pc:docMk/>
            <pc:sldMk cId="639065955" sldId="778"/>
            <ac:picMk id="5" creationId="{2B596E4D-F3C4-4338-57A5-97DB0885DE43}"/>
          </ac:picMkLst>
        </pc:picChg>
      </pc:sldChg>
      <pc:sldChg chg="addSp delSp modSp mod ord">
        <pc:chgData name="Douglas Nicolas Silva Gomes" userId="S::1489655@sga.pucminas.br::f360275c-4d7d-44b1-8bda-8968736751c7" providerId="AD" clId="Web-{347F8DAE-A76B-9832-500C-06F77A45C152}" dt="2024-06-27T20:05:12.794" v="471" actId="20577"/>
        <pc:sldMkLst>
          <pc:docMk/>
          <pc:sldMk cId="3337209588" sldId="779"/>
        </pc:sldMkLst>
        <pc:spChg chg="add mod">
          <ac:chgData name="Douglas Nicolas Silva Gomes" userId="S::1489655@sga.pucminas.br::f360275c-4d7d-44b1-8bda-8968736751c7" providerId="AD" clId="Web-{347F8DAE-A76B-9832-500C-06F77A45C152}" dt="2024-06-27T20:05:12.794" v="471" actId="20577"/>
          <ac:spMkLst>
            <pc:docMk/>
            <pc:sldMk cId="3337209588" sldId="779"/>
            <ac:spMk id="2" creationId="{78F70983-950E-C7DD-432B-1A40835BBDE3}"/>
          </ac:spMkLst>
        </pc:spChg>
        <pc:spChg chg="del">
          <ac:chgData name="Douglas Nicolas Silva Gomes" userId="S::1489655@sga.pucminas.br::f360275c-4d7d-44b1-8bda-8968736751c7" providerId="AD" clId="Web-{347F8DAE-A76B-9832-500C-06F77A45C152}" dt="2024-06-27T16:01:18.333" v="151"/>
          <ac:spMkLst>
            <pc:docMk/>
            <pc:sldMk cId="3337209588" sldId="779"/>
            <ac:spMk id="14" creationId="{1DE4118D-F823-98FD-1A14-7EA55A0BC802}"/>
          </ac:spMkLst>
        </pc:spChg>
        <pc:spChg chg="del">
          <ac:chgData name="Douglas Nicolas Silva Gomes" userId="S::1489655@sga.pucminas.br::f360275c-4d7d-44b1-8bda-8968736751c7" providerId="AD" clId="Web-{347F8DAE-A76B-9832-500C-06F77A45C152}" dt="2024-06-27T16:01:20.130" v="154"/>
          <ac:spMkLst>
            <pc:docMk/>
            <pc:sldMk cId="3337209588" sldId="779"/>
            <ac:spMk id="16" creationId="{6B5C42F4-DA34-8CA1-309B-86769B3D1AB1}"/>
          </ac:spMkLst>
        </pc:spChg>
        <pc:spChg chg="mod">
          <ac:chgData name="Douglas Nicolas Silva Gomes" userId="S::1489655@sga.pucminas.br::f360275c-4d7d-44b1-8bda-8968736751c7" providerId="AD" clId="Web-{347F8DAE-A76B-9832-500C-06F77A45C152}" dt="2024-06-27T16:02:23.803" v="175"/>
          <ac:spMkLst>
            <pc:docMk/>
            <pc:sldMk cId="3337209588" sldId="779"/>
            <ac:spMk id="22" creationId="{E3A9DAA2-9B3D-D1EB-D8C6-11C42F69D162}"/>
          </ac:spMkLst>
        </pc:spChg>
        <pc:picChg chg="del">
          <ac:chgData name="Douglas Nicolas Silva Gomes" userId="S::1489655@sga.pucminas.br::f360275c-4d7d-44b1-8bda-8968736751c7" providerId="AD" clId="Web-{347F8DAE-A76B-9832-500C-06F77A45C152}" dt="2024-06-27T16:01:15.474" v="150"/>
          <ac:picMkLst>
            <pc:docMk/>
            <pc:sldMk cId="3337209588" sldId="779"/>
            <ac:picMk id="7" creationId="{C5CEE230-7229-FCBD-32CE-BB32BE1303D1}"/>
          </ac:picMkLst>
        </pc:picChg>
        <pc:picChg chg="del">
          <ac:chgData name="Douglas Nicolas Silva Gomes" userId="S::1489655@sga.pucminas.br::f360275c-4d7d-44b1-8bda-8968736751c7" providerId="AD" clId="Web-{347F8DAE-A76B-9832-500C-06F77A45C152}" dt="2024-06-27T16:01:18.786" v="152"/>
          <ac:picMkLst>
            <pc:docMk/>
            <pc:sldMk cId="3337209588" sldId="779"/>
            <ac:picMk id="10" creationId="{FF2FB482-EBB9-0B14-E0FE-34A947D75F61}"/>
          </ac:picMkLst>
        </pc:picChg>
        <pc:picChg chg="del">
          <ac:chgData name="Douglas Nicolas Silva Gomes" userId="S::1489655@sga.pucminas.br::f360275c-4d7d-44b1-8bda-8968736751c7" providerId="AD" clId="Web-{347F8DAE-A76B-9832-500C-06F77A45C152}" dt="2024-06-27T16:01:19.442" v="153"/>
          <ac:picMkLst>
            <pc:docMk/>
            <pc:sldMk cId="3337209588" sldId="779"/>
            <ac:picMk id="11" creationId="{017B00D7-2ED9-93C8-137B-7492EDC10726}"/>
          </ac:picMkLst>
        </pc:picChg>
      </pc:sldChg>
      <pc:sldChg chg="addSp modSp add replId">
        <pc:chgData name="Douglas Nicolas Silva Gomes" userId="S::1489655@sga.pucminas.br::f360275c-4d7d-44b1-8bda-8968736751c7" providerId="AD" clId="Web-{347F8DAE-A76B-9832-500C-06F77A45C152}" dt="2024-06-27T19:50:14.047" v="388"/>
        <pc:sldMkLst>
          <pc:docMk/>
          <pc:sldMk cId="376634160" sldId="780"/>
        </pc:sldMkLst>
        <pc:spChg chg="add mod">
          <ac:chgData name="Douglas Nicolas Silva Gomes" userId="S::1489655@sga.pucminas.br::f360275c-4d7d-44b1-8bda-8968736751c7" providerId="AD" clId="Web-{347F8DAE-A76B-9832-500C-06F77A45C152}" dt="2024-06-27T18:11:16.639" v="368"/>
          <ac:spMkLst>
            <pc:docMk/>
            <pc:sldMk cId="376634160" sldId="780"/>
            <ac:spMk id="7" creationId="{29976C24-D5A0-D355-0969-470AFA9234D4}"/>
          </ac:spMkLst>
        </pc:spChg>
        <pc:spChg chg="mod">
          <ac:chgData name="Douglas Nicolas Silva Gomes" userId="S::1489655@sga.pucminas.br::f360275c-4d7d-44b1-8bda-8968736751c7" providerId="AD" clId="Web-{347F8DAE-A76B-9832-500C-06F77A45C152}" dt="2024-06-27T16:02:44.304" v="182"/>
          <ac:spMkLst>
            <pc:docMk/>
            <pc:sldMk cId="376634160" sldId="780"/>
            <ac:spMk id="22" creationId="{E3A9DAA2-9B3D-D1EB-D8C6-11C42F69D162}"/>
          </ac:spMkLst>
        </pc:spChg>
        <pc:picChg chg="add mod">
          <ac:chgData name="Douglas Nicolas Silva Gomes" userId="S::1489655@sga.pucminas.br::f360275c-4d7d-44b1-8bda-8968736751c7" providerId="AD" clId="Web-{347F8DAE-A76B-9832-500C-06F77A45C152}" dt="2024-06-27T19:50:08.765" v="387"/>
          <ac:picMkLst>
            <pc:docMk/>
            <pc:sldMk cId="376634160" sldId="780"/>
            <ac:picMk id="2" creationId="{D527C825-71B3-4FE4-EE7F-E368AA420954}"/>
          </ac:picMkLst>
        </pc:picChg>
        <pc:picChg chg="add mod">
          <ac:chgData name="Douglas Nicolas Silva Gomes" userId="S::1489655@sga.pucminas.br::f360275c-4d7d-44b1-8bda-8968736751c7" providerId="AD" clId="Web-{347F8DAE-A76B-9832-500C-06F77A45C152}" dt="2024-06-27T19:50:14.047" v="388"/>
          <ac:picMkLst>
            <pc:docMk/>
            <pc:sldMk cId="376634160" sldId="780"/>
            <ac:picMk id="3" creationId="{C31C7E89-D589-CBD6-8422-0478F2388263}"/>
          </ac:picMkLst>
        </pc:picChg>
      </pc:sldChg>
      <pc:sldChg chg="delSp add del mod replId">
        <pc:chgData name="Douglas Nicolas Silva Gomes" userId="S::1489655@sga.pucminas.br::f360275c-4d7d-44b1-8bda-8968736751c7" providerId="AD" clId="Web-{347F8DAE-A76B-9832-500C-06F77A45C152}" dt="2024-06-27T16:00:49.645" v="142"/>
        <pc:sldMkLst>
          <pc:docMk/>
          <pc:sldMk cId="3139392962" sldId="780"/>
        </pc:sldMkLst>
        <pc:spChg chg="del">
          <ac:chgData name="Douglas Nicolas Silva Gomes" userId="S::1489655@sga.pucminas.br::f360275c-4d7d-44b1-8bda-8968736751c7" providerId="AD" clId="Web-{347F8DAE-A76B-9832-500C-06F77A45C152}" dt="2024-06-27T15:53:02.118" v="77"/>
          <ac:spMkLst>
            <pc:docMk/>
            <pc:sldMk cId="3139392962" sldId="780"/>
            <ac:spMk id="2" creationId="{7642EC0C-C6BC-57D1-3C75-26BBA98E934F}"/>
          </ac:spMkLst>
        </pc:spChg>
        <pc:spChg chg="del">
          <ac:chgData name="Douglas Nicolas Silva Gomes" userId="S::1489655@sga.pucminas.br::f360275c-4d7d-44b1-8bda-8968736751c7" providerId="AD" clId="Web-{347F8DAE-A76B-9832-500C-06F77A45C152}" dt="2024-06-27T15:53:02.118" v="78"/>
          <ac:spMkLst>
            <pc:docMk/>
            <pc:sldMk cId="3139392962" sldId="780"/>
            <ac:spMk id="61" creationId="{47942995-B07F-4636-9A06-C6A104B260A8}"/>
          </ac:spMkLst>
        </pc:spChg>
        <pc:spChg chg="del">
          <ac:chgData name="Douglas Nicolas Silva Gomes" userId="S::1489655@sga.pucminas.br::f360275c-4d7d-44b1-8bda-8968736751c7" providerId="AD" clId="Web-{347F8DAE-A76B-9832-500C-06F77A45C152}" dt="2024-06-27T15:53:02.118" v="75"/>
          <ac:spMkLst>
            <pc:docMk/>
            <pc:sldMk cId="3139392962" sldId="780"/>
            <ac:spMk id="68" creationId="{B81933D1-5615-42C7-9C0B-4EB7105CCE2D}"/>
          </ac:spMkLst>
        </pc:spChg>
        <pc:spChg chg="del">
          <ac:chgData name="Douglas Nicolas Silva Gomes" userId="S::1489655@sga.pucminas.br::f360275c-4d7d-44b1-8bda-8968736751c7" providerId="AD" clId="Web-{347F8DAE-A76B-9832-500C-06F77A45C152}" dt="2024-06-27T15:53:02.118" v="74"/>
          <ac:spMkLst>
            <pc:docMk/>
            <pc:sldMk cId="3139392962" sldId="780"/>
            <ac:spMk id="70" creationId="{19C9EAEA-39D0-4B0E-A0EB-51E7B26740B1}"/>
          </ac:spMkLst>
        </pc:spChg>
        <pc:grpChg chg="del">
          <ac:chgData name="Douglas Nicolas Silva Gomes" userId="S::1489655@sga.pucminas.br::f360275c-4d7d-44b1-8bda-8968736751c7" providerId="AD" clId="Web-{347F8DAE-A76B-9832-500C-06F77A45C152}" dt="2024-06-27T15:53:02.118" v="76"/>
          <ac:grpSpMkLst>
            <pc:docMk/>
            <pc:sldMk cId="3139392962" sldId="780"/>
            <ac:grpSpMk id="63" creationId="{032D8612-31EB-44CF-A1D0-14FD4C705424}"/>
          </ac:grpSpMkLst>
        </pc:grpChg>
        <pc:picChg chg="del">
          <ac:chgData name="Douglas Nicolas Silva Gomes" userId="S::1489655@sga.pucminas.br::f360275c-4d7d-44b1-8bda-8968736751c7" providerId="AD" clId="Web-{347F8DAE-A76B-9832-500C-06F77A45C152}" dt="2024-06-27T15:53:02.118" v="73"/>
          <ac:picMkLst>
            <pc:docMk/>
            <pc:sldMk cId="3139392962" sldId="780"/>
            <ac:picMk id="4" creationId="{A53E71E3-7BC3-27F7-0308-FEACE0B9964D}"/>
          </ac:picMkLst>
        </pc:picChg>
      </pc:sldChg>
      <pc:sldChg chg="addSp delSp modSp add replId">
        <pc:chgData name="Douglas Nicolas Silva Gomes" userId="S::1489655@sga.pucminas.br::f360275c-4d7d-44b1-8bda-8968736751c7" providerId="AD" clId="Web-{347F8DAE-A76B-9832-500C-06F77A45C152}" dt="2024-06-27T19:49:38.966" v="386"/>
        <pc:sldMkLst>
          <pc:docMk/>
          <pc:sldMk cId="1203442470" sldId="781"/>
        </pc:sldMkLst>
        <pc:spChg chg="mod">
          <ac:chgData name="Douglas Nicolas Silva Gomes" userId="S::1489655@sga.pucminas.br::f360275c-4d7d-44b1-8bda-8968736751c7" providerId="AD" clId="Web-{347F8DAE-A76B-9832-500C-06F77A45C152}" dt="2024-06-27T16:17:38.841" v="236" actId="20577"/>
          <ac:spMkLst>
            <pc:docMk/>
            <pc:sldMk cId="1203442470" sldId="781"/>
            <ac:spMk id="22" creationId="{E3A9DAA2-9B3D-D1EB-D8C6-11C42F69D162}"/>
          </ac:spMkLst>
        </pc:spChg>
        <pc:picChg chg="add mod">
          <ac:chgData name="Douglas Nicolas Silva Gomes" userId="S::1489655@sga.pucminas.br::f360275c-4d7d-44b1-8bda-8968736751c7" providerId="AD" clId="Web-{347F8DAE-A76B-9832-500C-06F77A45C152}" dt="2024-06-27T19:49:38.966" v="386"/>
          <ac:picMkLst>
            <pc:docMk/>
            <pc:sldMk cId="1203442470" sldId="781"/>
            <ac:picMk id="2" creationId="{41B54F8A-4852-32D5-03F4-112A3517B77E}"/>
          </ac:picMkLst>
        </pc:picChg>
        <pc:picChg chg="add del mod">
          <ac:chgData name="Douglas Nicolas Silva Gomes" userId="S::1489655@sga.pucminas.br::f360275c-4d7d-44b1-8bda-8968736751c7" providerId="AD" clId="Web-{347F8DAE-A76B-9832-500C-06F77A45C152}" dt="2024-06-27T18:09:44.445" v="355"/>
          <ac:picMkLst>
            <pc:docMk/>
            <pc:sldMk cId="1203442470" sldId="781"/>
            <ac:picMk id="2" creationId="{47582CB9-E564-783B-E032-B6F23B22BA22}"/>
          </ac:picMkLst>
        </pc:picChg>
        <pc:picChg chg="add del mod">
          <ac:chgData name="Douglas Nicolas Silva Gomes" userId="S::1489655@sga.pucminas.br::f360275c-4d7d-44b1-8bda-8968736751c7" providerId="AD" clId="Web-{347F8DAE-A76B-9832-500C-06F77A45C152}" dt="2024-06-27T18:10:18.291" v="357"/>
          <ac:picMkLst>
            <pc:docMk/>
            <pc:sldMk cId="1203442470" sldId="781"/>
            <ac:picMk id="3" creationId="{89D76CFF-E0B4-549F-D61B-0BE0F439A9A2}"/>
          </ac:picMkLst>
        </pc:picChg>
      </pc:sldChg>
      <pc:sldChg chg="addSp delSp modSp add replId">
        <pc:chgData name="Douglas Nicolas Silva Gomes" userId="S::1489655@sga.pucminas.br::f360275c-4d7d-44b1-8bda-8968736751c7" providerId="AD" clId="Web-{347F8DAE-A76B-9832-500C-06F77A45C152}" dt="2024-06-27T16:03:31.133" v="194" actId="1076"/>
        <pc:sldMkLst>
          <pc:docMk/>
          <pc:sldMk cId="1296093342" sldId="782"/>
        </pc:sldMkLst>
        <pc:spChg chg="mod">
          <ac:chgData name="Douglas Nicolas Silva Gomes" userId="S::1489655@sga.pucminas.br::f360275c-4d7d-44b1-8bda-8968736751c7" providerId="AD" clId="Web-{347F8DAE-A76B-9832-500C-06F77A45C152}" dt="2024-06-27T16:03:04.148" v="189"/>
          <ac:spMkLst>
            <pc:docMk/>
            <pc:sldMk cId="1296093342" sldId="782"/>
            <ac:spMk id="26" creationId="{827DC2C4-B485-428A-BF4A-472D2967F47F}"/>
          </ac:spMkLst>
        </pc:spChg>
        <pc:picChg chg="add mod">
          <ac:chgData name="Douglas Nicolas Silva Gomes" userId="S::1489655@sga.pucminas.br::f360275c-4d7d-44b1-8bda-8968736751c7" providerId="AD" clId="Web-{347F8DAE-A76B-9832-500C-06F77A45C152}" dt="2024-06-27T16:03:31.133" v="194" actId="1076"/>
          <ac:picMkLst>
            <pc:docMk/>
            <pc:sldMk cId="1296093342" sldId="782"/>
            <ac:picMk id="3" creationId="{70477C9A-84E3-DD87-BE8F-F35980751B69}"/>
          </ac:picMkLst>
        </pc:picChg>
        <pc:picChg chg="del">
          <ac:chgData name="Douglas Nicolas Silva Gomes" userId="S::1489655@sga.pucminas.br::f360275c-4d7d-44b1-8bda-8968736751c7" providerId="AD" clId="Web-{347F8DAE-A76B-9832-500C-06F77A45C152}" dt="2024-06-27T16:03:01.023" v="188"/>
          <ac:picMkLst>
            <pc:docMk/>
            <pc:sldMk cId="1296093342" sldId="782"/>
            <ac:picMk id="6" creationId="{651EB6D2-18FA-33B8-746F-DC3D8ABEF49A}"/>
          </ac:picMkLst>
        </pc:picChg>
      </pc:sldChg>
      <pc:sldChg chg="addSp delSp modSp add ord replId">
        <pc:chgData name="Douglas Nicolas Silva Gomes" userId="S::1489655@sga.pucminas.br::f360275c-4d7d-44b1-8bda-8968736751c7" providerId="AD" clId="Web-{347F8DAE-A76B-9832-500C-06F77A45C152}" dt="2024-06-27T19:53:55.249" v="434"/>
        <pc:sldMkLst>
          <pc:docMk/>
          <pc:sldMk cId="3097178728" sldId="783"/>
        </pc:sldMkLst>
        <pc:spChg chg="mod">
          <ac:chgData name="Douglas Nicolas Silva Gomes" userId="S::1489655@sga.pucminas.br::f360275c-4d7d-44b1-8bda-8968736751c7" providerId="AD" clId="Web-{347F8DAE-A76B-9832-500C-06F77A45C152}" dt="2024-06-27T16:17:02.934" v="227" actId="20577"/>
          <ac:spMkLst>
            <pc:docMk/>
            <pc:sldMk cId="3097178728" sldId="783"/>
            <ac:spMk id="22" creationId="{E3A9DAA2-9B3D-D1EB-D8C6-11C42F69D162}"/>
          </ac:spMkLst>
        </pc:spChg>
        <pc:picChg chg="add del mod">
          <ac:chgData name="Douglas Nicolas Silva Gomes" userId="S::1489655@sga.pucminas.br::f360275c-4d7d-44b1-8bda-8968736751c7" providerId="AD" clId="Web-{347F8DAE-A76B-9832-500C-06F77A45C152}" dt="2024-06-27T19:51:16.957" v="402"/>
          <ac:picMkLst>
            <pc:docMk/>
            <pc:sldMk cId="3097178728" sldId="783"/>
            <ac:picMk id="2" creationId="{1F1458CF-C4F2-6612-9C41-08063216E708}"/>
          </ac:picMkLst>
        </pc:picChg>
        <pc:picChg chg="add del mod">
          <ac:chgData name="Douglas Nicolas Silva Gomes" userId="S::1489655@sga.pucminas.br::f360275c-4d7d-44b1-8bda-8968736751c7" providerId="AD" clId="Web-{347F8DAE-A76B-9832-500C-06F77A45C152}" dt="2024-06-27T19:50:53.549" v="398"/>
          <ac:picMkLst>
            <pc:docMk/>
            <pc:sldMk cId="3097178728" sldId="783"/>
            <ac:picMk id="3" creationId="{1DDC3B3F-3DC3-4B39-8DC7-E3FC1AB35D32}"/>
          </ac:picMkLst>
        </pc:picChg>
        <pc:picChg chg="add mod modCrop">
          <ac:chgData name="Douglas Nicolas Silva Gomes" userId="S::1489655@sga.pucminas.br::f360275c-4d7d-44b1-8bda-8968736751c7" providerId="AD" clId="Web-{347F8DAE-A76B-9832-500C-06F77A45C152}" dt="2024-06-27T19:53:55.249" v="434"/>
          <ac:picMkLst>
            <pc:docMk/>
            <pc:sldMk cId="3097178728" sldId="783"/>
            <ac:picMk id="7" creationId="{505E72A2-FD85-5B44-22D9-726347392B24}"/>
          </ac:picMkLst>
        </pc:picChg>
      </pc:sldChg>
      <pc:sldChg chg="addSp delSp modSp add replId">
        <pc:chgData name="Douglas Nicolas Silva Gomes" userId="S::1489655@sga.pucminas.br::f360275c-4d7d-44b1-8bda-8968736751c7" providerId="AD" clId="Web-{347F8DAE-A76B-9832-500C-06F77A45C152}" dt="2024-06-27T20:02:15.220" v="465"/>
        <pc:sldMkLst>
          <pc:docMk/>
          <pc:sldMk cId="245966765" sldId="784"/>
        </pc:sldMkLst>
        <pc:spChg chg="mod">
          <ac:chgData name="Douglas Nicolas Silva Gomes" userId="S::1489655@sga.pucminas.br::f360275c-4d7d-44b1-8bda-8968736751c7" providerId="AD" clId="Web-{347F8DAE-A76B-9832-500C-06F77A45C152}" dt="2024-06-27T16:17:33.951" v="235" actId="20577"/>
          <ac:spMkLst>
            <pc:docMk/>
            <pc:sldMk cId="245966765" sldId="784"/>
            <ac:spMk id="22" creationId="{E3A9DAA2-9B3D-D1EB-D8C6-11C42F69D162}"/>
          </ac:spMkLst>
        </pc:spChg>
        <pc:picChg chg="add del mod">
          <ac:chgData name="Douglas Nicolas Silva Gomes" userId="S::1489655@sga.pucminas.br::f360275c-4d7d-44b1-8bda-8968736751c7" providerId="AD" clId="Web-{347F8DAE-A76B-9832-500C-06F77A45C152}" dt="2024-06-27T19:52:54.604" v="420"/>
          <ac:picMkLst>
            <pc:docMk/>
            <pc:sldMk cId="245966765" sldId="784"/>
            <ac:picMk id="2" creationId="{4C6FAD97-72BD-365F-9EF7-1EF5B25A7E43}"/>
          </ac:picMkLst>
        </pc:picChg>
        <pc:picChg chg="add del mod">
          <ac:chgData name="Douglas Nicolas Silva Gomes" userId="S::1489655@sga.pucminas.br::f360275c-4d7d-44b1-8bda-8968736751c7" providerId="AD" clId="Web-{347F8DAE-A76B-9832-500C-06F77A45C152}" dt="2024-06-27T19:52:38.713" v="415"/>
          <ac:picMkLst>
            <pc:docMk/>
            <pc:sldMk cId="245966765" sldId="784"/>
            <ac:picMk id="3" creationId="{4F9941AE-5A5D-D856-73C4-5A43B7081A8E}"/>
          </ac:picMkLst>
        </pc:picChg>
        <pc:picChg chg="add del mod">
          <ac:chgData name="Douglas Nicolas Silva Gomes" userId="S::1489655@sga.pucminas.br::f360275c-4d7d-44b1-8bda-8968736751c7" providerId="AD" clId="Web-{347F8DAE-A76B-9832-500C-06F77A45C152}" dt="2024-06-27T19:52:47.979" v="417"/>
          <ac:picMkLst>
            <pc:docMk/>
            <pc:sldMk cId="245966765" sldId="784"/>
            <ac:picMk id="7" creationId="{2576E440-14A9-ABCE-719F-19ABC1825E04}"/>
          </ac:picMkLst>
        </pc:picChg>
        <pc:picChg chg="add mod">
          <ac:chgData name="Douglas Nicolas Silva Gomes" userId="S::1489655@sga.pucminas.br::f360275c-4d7d-44b1-8bda-8968736751c7" providerId="AD" clId="Web-{347F8DAE-A76B-9832-500C-06F77A45C152}" dt="2024-06-27T20:02:15.220" v="465"/>
          <ac:picMkLst>
            <pc:docMk/>
            <pc:sldMk cId="245966765" sldId="784"/>
            <ac:picMk id="9" creationId="{A42F2453-C8F4-4058-3E5A-DBC054CA847A}"/>
          </ac:picMkLst>
        </pc:picChg>
      </pc:sldChg>
      <pc:sldChg chg="addSp delSp modSp add replId">
        <pc:chgData name="Douglas Nicolas Silva Gomes" userId="S::1489655@sga.pucminas.br::f360275c-4d7d-44b1-8bda-8968736751c7" providerId="AD" clId="Web-{347F8DAE-A76B-9832-500C-06F77A45C152}" dt="2024-06-27T19:50:26.032" v="390"/>
        <pc:sldMkLst>
          <pc:docMk/>
          <pc:sldMk cId="4011010754" sldId="785"/>
        </pc:sldMkLst>
        <pc:spChg chg="add mod">
          <ac:chgData name="Douglas Nicolas Silva Gomes" userId="S::1489655@sga.pucminas.br::f360275c-4d7d-44b1-8bda-8968736751c7" providerId="AD" clId="Web-{347F8DAE-A76B-9832-500C-06F77A45C152}" dt="2024-06-27T18:11:51.438" v="378" actId="1076"/>
          <ac:spMkLst>
            <pc:docMk/>
            <pc:sldMk cId="4011010754" sldId="785"/>
            <ac:spMk id="11" creationId="{33CE2E61-89A9-BAAB-DDA9-3F4B03E92D32}"/>
          </ac:spMkLst>
        </pc:spChg>
        <pc:picChg chg="del">
          <ac:chgData name="Douglas Nicolas Silva Gomes" userId="S::1489655@sga.pucminas.br::f360275c-4d7d-44b1-8bda-8968736751c7" providerId="AD" clId="Web-{347F8DAE-A76B-9832-500C-06F77A45C152}" dt="2024-06-27T18:05:29.881" v="322"/>
          <ac:picMkLst>
            <pc:docMk/>
            <pc:sldMk cId="4011010754" sldId="785"/>
            <ac:picMk id="2" creationId="{D527C825-71B3-4FE4-EE7F-E368AA420954}"/>
          </ac:picMkLst>
        </pc:picChg>
        <pc:picChg chg="del">
          <ac:chgData name="Douglas Nicolas Silva Gomes" userId="S::1489655@sga.pucminas.br::f360275c-4d7d-44b1-8bda-8968736751c7" providerId="AD" clId="Web-{347F8DAE-A76B-9832-500C-06F77A45C152}" dt="2024-06-27T18:05:30.397" v="323"/>
          <ac:picMkLst>
            <pc:docMk/>
            <pc:sldMk cId="4011010754" sldId="785"/>
            <ac:picMk id="3" creationId="{C31C7E89-D589-CBD6-8422-0478F2388263}"/>
          </ac:picMkLst>
        </pc:picChg>
        <pc:picChg chg="add mod">
          <ac:chgData name="Douglas Nicolas Silva Gomes" userId="S::1489655@sga.pucminas.br::f360275c-4d7d-44b1-8bda-8968736751c7" providerId="AD" clId="Web-{347F8DAE-A76B-9832-500C-06F77A45C152}" dt="2024-06-27T19:50:23.125" v="389"/>
          <ac:picMkLst>
            <pc:docMk/>
            <pc:sldMk cId="4011010754" sldId="785"/>
            <ac:picMk id="7" creationId="{05D2C987-3EFE-FEC8-77CC-4777B947F7D5}"/>
          </ac:picMkLst>
        </pc:picChg>
        <pc:picChg chg="add mod">
          <ac:chgData name="Douglas Nicolas Silva Gomes" userId="S::1489655@sga.pucminas.br::f360275c-4d7d-44b1-8bda-8968736751c7" providerId="AD" clId="Web-{347F8DAE-A76B-9832-500C-06F77A45C152}" dt="2024-06-27T19:50:26.032" v="390"/>
          <ac:picMkLst>
            <pc:docMk/>
            <pc:sldMk cId="4011010754" sldId="785"/>
            <ac:picMk id="9" creationId="{EE6BA4BB-872B-C981-3150-9822442DD915}"/>
          </ac:picMkLst>
        </pc:picChg>
      </pc:sldChg>
      <pc:sldChg chg="addSp delSp modSp add replId">
        <pc:chgData name="Douglas Nicolas Silva Gomes" userId="S::1489655@sga.pucminas.br::f360275c-4d7d-44b1-8bda-8968736751c7" providerId="AD" clId="Web-{347F8DAE-A76B-9832-500C-06F77A45C152}" dt="2024-06-27T19:50:33.501" v="391"/>
        <pc:sldMkLst>
          <pc:docMk/>
          <pc:sldMk cId="1586676926" sldId="786"/>
        </pc:sldMkLst>
        <pc:picChg chg="add mod">
          <ac:chgData name="Douglas Nicolas Silva Gomes" userId="S::1489655@sga.pucminas.br::f360275c-4d7d-44b1-8bda-8968736751c7" providerId="AD" clId="Web-{347F8DAE-A76B-9832-500C-06F77A45C152}" dt="2024-06-27T19:50:33.501" v="391"/>
          <ac:picMkLst>
            <pc:docMk/>
            <pc:sldMk cId="1586676926" sldId="786"/>
            <ac:picMk id="2" creationId="{FD36E792-6825-EDA3-CEB2-5376E718E067}"/>
          </ac:picMkLst>
        </pc:picChg>
        <pc:picChg chg="del">
          <ac:chgData name="Douglas Nicolas Silva Gomes" userId="S::1489655@sga.pucminas.br::f360275c-4d7d-44b1-8bda-8968736751c7" providerId="AD" clId="Web-{347F8DAE-A76B-9832-500C-06F77A45C152}" dt="2024-06-27T18:05:55.117" v="331"/>
          <ac:picMkLst>
            <pc:docMk/>
            <pc:sldMk cId="1586676926" sldId="786"/>
            <ac:picMk id="7" creationId="{05D2C987-3EFE-FEC8-77CC-4777B947F7D5}"/>
          </ac:picMkLst>
        </pc:picChg>
        <pc:picChg chg="del">
          <ac:chgData name="Douglas Nicolas Silva Gomes" userId="S::1489655@sga.pucminas.br::f360275c-4d7d-44b1-8bda-8968736751c7" providerId="AD" clId="Web-{347F8DAE-A76B-9832-500C-06F77A45C152}" dt="2024-06-27T18:05:55.664" v="332"/>
          <ac:picMkLst>
            <pc:docMk/>
            <pc:sldMk cId="1586676926" sldId="786"/>
            <ac:picMk id="9" creationId="{EE6BA4BB-872B-C981-3150-9822442DD915}"/>
          </ac:picMkLst>
        </pc:picChg>
      </pc:sldChg>
      <pc:sldChg chg="addSp delSp modSp add ord replId">
        <pc:chgData name="Douglas Nicolas Silva Gomes" userId="S::1489655@sga.pucminas.br::f360275c-4d7d-44b1-8bda-8968736751c7" providerId="AD" clId="Web-{347F8DAE-A76B-9832-500C-06F77A45C152}" dt="2024-06-27T20:00:39.713" v="464"/>
        <pc:sldMkLst>
          <pc:docMk/>
          <pc:sldMk cId="4073128767" sldId="787"/>
        </pc:sldMkLst>
        <pc:spChg chg="mod">
          <ac:chgData name="Douglas Nicolas Silva Gomes" userId="S::1489655@sga.pucminas.br::f360275c-4d7d-44b1-8bda-8968736751c7" providerId="AD" clId="Web-{347F8DAE-A76B-9832-500C-06F77A45C152}" dt="2024-06-27T20:00:17.446" v="457" actId="20577"/>
          <ac:spMkLst>
            <pc:docMk/>
            <pc:sldMk cId="4073128767" sldId="787"/>
            <ac:spMk id="22" creationId="{E3A9DAA2-9B3D-D1EB-D8C6-11C42F69D162}"/>
          </ac:spMkLst>
        </pc:spChg>
        <pc:picChg chg="add mod">
          <ac:chgData name="Douglas Nicolas Silva Gomes" userId="S::1489655@sga.pucminas.br::f360275c-4d7d-44b1-8bda-8968736751c7" providerId="AD" clId="Web-{347F8DAE-A76B-9832-500C-06F77A45C152}" dt="2024-06-27T20:00:30.166" v="463" actId="1076"/>
          <ac:picMkLst>
            <pc:docMk/>
            <pc:sldMk cId="4073128767" sldId="787"/>
            <ac:picMk id="2" creationId="{6B03DE12-FB45-40E9-86AC-5B27C0091794}"/>
          </ac:picMkLst>
        </pc:picChg>
        <pc:picChg chg="del">
          <ac:chgData name="Douglas Nicolas Silva Gomes" userId="S::1489655@sga.pucminas.br::f360275c-4d7d-44b1-8bda-8968736751c7" providerId="AD" clId="Web-{347F8DAE-A76B-9832-500C-06F77A45C152}" dt="2024-06-27T19:59:39.740" v="436"/>
          <ac:picMkLst>
            <pc:docMk/>
            <pc:sldMk cId="4073128767" sldId="787"/>
            <ac:picMk id="7" creationId="{505E72A2-FD85-5B44-22D9-726347392B24}"/>
          </ac:picMkLst>
        </pc:picChg>
      </pc:sldChg>
      <pc:sldMasterChg chg="mod setBg modSldLayout">
        <pc:chgData name="Douglas Nicolas Silva Gomes" userId="S::1489655@sga.pucminas.br::f360275c-4d7d-44b1-8bda-8968736751c7" providerId="AD" clId="Web-{347F8DAE-A76B-9832-500C-06F77A45C152}" dt="2024-06-27T16:00:08.550" v="139"/>
        <pc:sldMasterMkLst>
          <pc:docMk/>
          <pc:sldMasterMk cId="2460954070" sldId="2147483660"/>
        </pc:sldMasterMkLst>
        <pc:sldLayoutChg chg="mod">
          <pc:chgData name="Douglas Nicolas Silva Gomes" userId="S::1489655@sga.pucminas.br::f360275c-4d7d-44b1-8bda-8968736751c7" providerId="AD" clId="Web-{347F8DAE-A76B-9832-500C-06F77A45C152}" dt="2024-06-27T16:00:08.550" v="139"/>
          <pc:sldLayoutMkLst>
            <pc:docMk/>
            <pc:sldMasterMk cId="2460954070" sldId="2147483660"/>
            <pc:sldLayoutMk cId="2385387890" sldId="2147483661"/>
          </pc:sldLayoutMkLst>
        </pc:sldLayoutChg>
        <pc:sldLayoutChg chg="mod">
          <pc:chgData name="Douglas Nicolas Silva Gomes" userId="S::1489655@sga.pucminas.br::f360275c-4d7d-44b1-8bda-8968736751c7" providerId="AD" clId="Web-{347F8DAE-A76B-9832-500C-06F77A45C152}" dt="2024-06-27T16:00:08.550" v="139"/>
          <pc:sldLayoutMkLst>
            <pc:docMk/>
            <pc:sldMasterMk cId="2460954070" sldId="2147483660"/>
            <pc:sldLayoutMk cId="949138452" sldId="2147483662"/>
          </pc:sldLayoutMkLst>
        </pc:sldLayoutChg>
        <pc:sldLayoutChg chg="mod">
          <pc:chgData name="Douglas Nicolas Silva Gomes" userId="S::1489655@sga.pucminas.br::f360275c-4d7d-44b1-8bda-8968736751c7" providerId="AD" clId="Web-{347F8DAE-A76B-9832-500C-06F77A45C152}" dt="2024-06-27T16:00:08.550" v="139"/>
          <pc:sldLayoutMkLst>
            <pc:docMk/>
            <pc:sldMasterMk cId="2460954070" sldId="2147483660"/>
            <pc:sldLayoutMk cId="2591524520" sldId="2147483663"/>
          </pc:sldLayoutMkLst>
        </pc:sldLayoutChg>
        <pc:sldLayoutChg chg="mod">
          <pc:chgData name="Douglas Nicolas Silva Gomes" userId="S::1489655@sga.pucminas.br::f360275c-4d7d-44b1-8bda-8968736751c7" providerId="AD" clId="Web-{347F8DAE-A76B-9832-500C-06F77A45C152}" dt="2024-06-27T16:00:08.550" v="139"/>
          <pc:sldLayoutMkLst>
            <pc:docMk/>
            <pc:sldMasterMk cId="2460954070" sldId="2147483660"/>
            <pc:sldLayoutMk cId="1203092039" sldId="2147483664"/>
          </pc:sldLayoutMkLst>
        </pc:sldLayoutChg>
        <pc:sldLayoutChg chg="mod">
          <pc:chgData name="Douglas Nicolas Silva Gomes" userId="S::1489655@sga.pucminas.br::f360275c-4d7d-44b1-8bda-8968736751c7" providerId="AD" clId="Web-{347F8DAE-A76B-9832-500C-06F77A45C152}" dt="2024-06-27T16:00:08.550" v="139"/>
          <pc:sldLayoutMkLst>
            <pc:docMk/>
            <pc:sldMasterMk cId="2460954070" sldId="2147483660"/>
            <pc:sldLayoutMk cId="3733172339" sldId="2147483665"/>
          </pc:sldLayoutMkLst>
        </pc:sldLayoutChg>
        <pc:sldLayoutChg chg="mod">
          <pc:chgData name="Douglas Nicolas Silva Gomes" userId="S::1489655@sga.pucminas.br::f360275c-4d7d-44b1-8bda-8968736751c7" providerId="AD" clId="Web-{347F8DAE-A76B-9832-500C-06F77A45C152}" dt="2024-06-27T16:00:08.550" v="139"/>
          <pc:sldLayoutMkLst>
            <pc:docMk/>
            <pc:sldMasterMk cId="2460954070" sldId="2147483660"/>
            <pc:sldLayoutMk cId="3210312558" sldId="2147483666"/>
          </pc:sldLayoutMkLst>
        </pc:sldLayoutChg>
        <pc:sldLayoutChg chg="mod">
          <pc:chgData name="Douglas Nicolas Silva Gomes" userId="S::1489655@sga.pucminas.br::f360275c-4d7d-44b1-8bda-8968736751c7" providerId="AD" clId="Web-{347F8DAE-A76B-9832-500C-06F77A45C152}" dt="2024-06-27T16:00:08.550" v="139"/>
          <pc:sldLayoutMkLst>
            <pc:docMk/>
            <pc:sldMasterMk cId="2460954070" sldId="2147483660"/>
            <pc:sldLayoutMk cId="3146388984" sldId="2147483667"/>
          </pc:sldLayoutMkLst>
        </pc:sldLayoutChg>
        <pc:sldLayoutChg chg="mod">
          <pc:chgData name="Douglas Nicolas Silva Gomes" userId="S::1489655@sga.pucminas.br::f360275c-4d7d-44b1-8bda-8968736751c7" providerId="AD" clId="Web-{347F8DAE-A76B-9832-500C-06F77A45C152}" dt="2024-06-27T16:00:08.550" v="139"/>
          <pc:sldLayoutMkLst>
            <pc:docMk/>
            <pc:sldMasterMk cId="2460954070" sldId="2147483660"/>
            <pc:sldLayoutMk cId="3171841454" sldId="2147483668"/>
          </pc:sldLayoutMkLst>
        </pc:sldLayoutChg>
        <pc:sldLayoutChg chg="mod">
          <pc:chgData name="Douglas Nicolas Silva Gomes" userId="S::1489655@sga.pucminas.br::f360275c-4d7d-44b1-8bda-8968736751c7" providerId="AD" clId="Web-{347F8DAE-A76B-9832-500C-06F77A45C152}" dt="2024-06-27T16:00:08.550" v="139"/>
          <pc:sldLayoutMkLst>
            <pc:docMk/>
            <pc:sldMasterMk cId="2460954070" sldId="2147483660"/>
            <pc:sldLayoutMk cId="1718958274" sldId="2147483669"/>
          </pc:sldLayoutMkLst>
        </pc:sldLayoutChg>
        <pc:sldLayoutChg chg="mod">
          <pc:chgData name="Douglas Nicolas Silva Gomes" userId="S::1489655@sga.pucminas.br::f360275c-4d7d-44b1-8bda-8968736751c7" providerId="AD" clId="Web-{347F8DAE-A76B-9832-500C-06F77A45C152}" dt="2024-06-27T16:00:08.550" v="139"/>
          <pc:sldLayoutMkLst>
            <pc:docMk/>
            <pc:sldMasterMk cId="2460954070" sldId="2147483660"/>
            <pc:sldLayoutMk cId="2202905451" sldId="2147483670"/>
          </pc:sldLayoutMkLst>
        </pc:sldLayoutChg>
        <pc:sldLayoutChg chg="mod">
          <pc:chgData name="Douglas Nicolas Silva Gomes" userId="S::1489655@sga.pucminas.br::f360275c-4d7d-44b1-8bda-8968736751c7" providerId="AD" clId="Web-{347F8DAE-A76B-9832-500C-06F77A45C152}" dt="2024-06-27T16:00:08.550" v="139"/>
          <pc:sldLayoutMkLst>
            <pc:docMk/>
            <pc:sldMasterMk cId="2460954070" sldId="2147483660"/>
            <pc:sldLayoutMk cId="3479445657" sldId="2147483671"/>
          </pc:sldLayoutMkLst>
        </pc:sldLayoutChg>
      </pc:sldMasterChg>
    </pc:docChg>
  </pc:docChgLst>
  <pc:docChgLst>
    <pc:chgData name="Douglas Nicolas Silva Gomes" userId="S::1489655@sga.pucminas.br::f360275c-4d7d-44b1-8bda-8968736751c7" providerId="AD" clId="Web-{A90C1B72-B676-A451-EB9A-890137860444}"/>
    <pc:docChg chg="modSld">
      <pc:chgData name="Douglas Nicolas Silva Gomes" userId="S::1489655@sga.pucminas.br::f360275c-4d7d-44b1-8bda-8968736751c7" providerId="AD" clId="Web-{A90C1B72-B676-A451-EB9A-890137860444}" dt="2024-06-20T13:52:20.545" v="4" actId="1076"/>
      <pc:docMkLst>
        <pc:docMk/>
      </pc:docMkLst>
      <pc:sldChg chg="modSp">
        <pc:chgData name="Douglas Nicolas Silva Gomes" userId="S::1489655@sga.pucminas.br::f360275c-4d7d-44b1-8bda-8968736751c7" providerId="AD" clId="Web-{A90C1B72-B676-A451-EB9A-890137860444}" dt="2024-06-20T13:52:20.545" v="4" actId="1076"/>
        <pc:sldMkLst>
          <pc:docMk/>
          <pc:sldMk cId="2192658184" sldId="288"/>
        </pc:sldMkLst>
        <pc:spChg chg="mod">
          <ac:chgData name="Douglas Nicolas Silva Gomes" userId="S::1489655@sga.pucminas.br::f360275c-4d7d-44b1-8bda-8968736751c7" providerId="AD" clId="Web-{A90C1B72-B676-A451-EB9A-890137860444}" dt="2024-06-20T13:52:20.545" v="4" actId="1076"/>
          <ac:spMkLst>
            <pc:docMk/>
            <pc:sldMk cId="2192658184" sldId="288"/>
            <ac:spMk id="6" creationId="{49AB0B93-0BD2-B3B1-060F-76D2C26F1B7E}"/>
          </ac:spMkLst>
        </pc:spChg>
      </pc:sldChg>
    </pc:docChg>
  </pc:docChgLst>
  <pc:docChgLst>
    <pc:chgData name="Douglas Nicolas Silva Gomes" userId="S::1489655@sga.pucminas.br::f360275c-4d7d-44b1-8bda-8968736751c7" providerId="AD" clId="Web-{008F9803-9BD3-FDA7-3ECD-E5DD589B54BF}"/>
    <pc:docChg chg="addSld delSld modSld sldOrd modMainMaster">
      <pc:chgData name="Douglas Nicolas Silva Gomes" userId="S::1489655@sga.pucminas.br::f360275c-4d7d-44b1-8bda-8968736751c7" providerId="AD" clId="Web-{008F9803-9BD3-FDA7-3ECD-E5DD589B54BF}" dt="2024-06-20T14:56:53.734" v="836"/>
      <pc:docMkLst>
        <pc:docMk/>
      </pc:docMkLst>
      <pc:sldChg chg="mod">
        <pc:chgData name="Douglas Nicolas Silva Gomes" userId="S::1489655@sga.pucminas.br::f360275c-4d7d-44b1-8bda-8968736751c7" providerId="AD" clId="Web-{008F9803-9BD3-FDA7-3ECD-E5DD589B54BF}" dt="2024-06-20T14:41:28.640" v="732"/>
        <pc:sldMkLst>
          <pc:docMk/>
          <pc:sldMk cId="2678770739" sldId="258"/>
        </pc:sldMkLst>
      </pc:sldChg>
      <pc:sldChg chg="addSp delSp modSp mod">
        <pc:chgData name="Douglas Nicolas Silva Gomes" userId="S::1489655@sga.pucminas.br::f360275c-4d7d-44b1-8bda-8968736751c7" providerId="AD" clId="Web-{008F9803-9BD3-FDA7-3ECD-E5DD589B54BF}" dt="2024-06-20T14:41:28.640" v="732"/>
        <pc:sldMkLst>
          <pc:docMk/>
          <pc:sldMk cId="3968249673" sldId="259"/>
        </pc:sldMkLst>
        <pc:spChg chg="mod">
          <ac:chgData name="Douglas Nicolas Silva Gomes" userId="S::1489655@sga.pucminas.br::f360275c-4d7d-44b1-8bda-8968736751c7" providerId="AD" clId="Web-{008F9803-9BD3-FDA7-3ECD-E5DD589B54BF}" dt="2024-06-20T14:31:20.634" v="520" actId="20577"/>
          <ac:spMkLst>
            <pc:docMk/>
            <pc:sldMk cId="3968249673" sldId="259"/>
            <ac:spMk id="2" creationId="{7642EC0C-C6BC-57D1-3C75-26BBA98E934F}"/>
          </ac:spMkLst>
        </pc:spChg>
        <pc:picChg chg="add mod">
          <ac:chgData name="Douglas Nicolas Silva Gomes" userId="S::1489655@sga.pucminas.br::f360275c-4d7d-44b1-8bda-8968736751c7" providerId="AD" clId="Web-{008F9803-9BD3-FDA7-3ECD-E5DD589B54BF}" dt="2024-06-20T14:31:05.134" v="511" actId="1076"/>
          <ac:picMkLst>
            <pc:docMk/>
            <pc:sldMk cId="3968249673" sldId="259"/>
            <ac:picMk id="3" creationId="{233EAEC6-1C5D-229A-F25B-800D130961F4}"/>
          </ac:picMkLst>
        </pc:picChg>
        <pc:picChg chg="del">
          <ac:chgData name="Douglas Nicolas Silva Gomes" userId="S::1489655@sga.pucminas.br::f360275c-4d7d-44b1-8bda-8968736751c7" providerId="AD" clId="Web-{008F9803-9BD3-FDA7-3ECD-E5DD589B54BF}" dt="2024-06-20T14:29:20.724" v="504"/>
          <ac:picMkLst>
            <pc:docMk/>
            <pc:sldMk cId="3968249673" sldId="259"/>
            <ac:picMk id="4" creationId="{F906954A-F602-8CE1-19BA-46EA76D0176F}"/>
          </ac:picMkLst>
        </pc:picChg>
      </pc:sldChg>
      <pc:sldChg chg="delSp modSp del mod">
        <pc:chgData name="Douglas Nicolas Silva Gomes" userId="S::1489655@sga.pucminas.br::f360275c-4d7d-44b1-8bda-8968736751c7" providerId="AD" clId="Web-{008F9803-9BD3-FDA7-3ECD-E5DD589B54BF}" dt="2024-06-20T14:33:07.357" v="534"/>
        <pc:sldMkLst>
          <pc:docMk/>
          <pc:sldMk cId="159860555" sldId="260"/>
        </pc:sldMkLst>
        <pc:spChg chg="del mod">
          <ac:chgData name="Douglas Nicolas Silva Gomes" userId="S::1489655@sga.pucminas.br::f360275c-4d7d-44b1-8bda-8968736751c7" providerId="AD" clId="Web-{008F9803-9BD3-FDA7-3ECD-E5DD589B54BF}" dt="2024-06-20T14:33:01.216" v="530"/>
          <ac:spMkLst>
            <pc:docMk/>
            <pc:sldMk cId="159860555" sldId="260"/>
            <ac:spMk id="4" creationId="{13981D41-C6CD-56DF-AB73-489382D45F4C}"/>
          </ac:spMkLst>
        </pc:spChg>
        <pc:picChg chg="del">
          <ac:chgData name="Douglas Nicolas Silva Gomes" userId="S::1489655@sga.pucminas.br::f360275c-4d7d-44b1-8bda-8968736751c7" providerId="AD" clId="Web-{008F9803-9BD3-FDA7-3ECD-E5DD589B54BF}" dt="2024-06-20T14:32:03.230" v="521"/>
          <ac:picMkLst>
            <pc:docMk/>
            <pc:sldMk cId="159860555" sldId="260"/>
            <ac:picMk id="2" creationId="{B13A7470-157E-5A34-9F54-909AB9E5BC86}"/>
          </ac:picMkLst>
        </pc:picChg>
      </pc:sldChg>
      <pc:sldChg chg="del mod">
        <pc:chgData name="Douglas Nicolas Silva Gomes" userId="S::1489655@sga.pucminas.br::f360275c-4d7d-44b1-8bda-8968736751c7" providerId="AD" clId="Web-{008F9803-9BD3-FDA7-3ECD-E5DD589B54BF}" dt="2024-06-20T14:56:49.937" v="833"/>
        <pc:sldMkLst>
          <pc:docMk/>
          <pc:sldMk cId="2737440096" sldId="261"/>
        </pc:sldMkLst>
      </pc:sldChg>
      <pc:sldChg chg="delSp modSp del mod">
        <pc:chgData name="Douglas Nicolas Silva Gomes" userId="S::1489655@sga.pucminas.br::f360275c-4d7d-44b1-8bda-8968736751c7" providerId="AD" clId="Web-{008F9803-9BD3-FDA7-3ECD-E5DD589B54BF}" dt="2024-06-20T14:36:52.052" v="643"/>
        <pc:sldMkLst>
          <pc:docMk/>
          <pc:sldMk cId="1786966705" sldId="262"/>
        </pc:sldMkLst>
        <pc:spChg chg="del mod">
          <ac:chgData name="Douglas Nicolas Silva Gomes" userId="S::1489655@sga.pucminas.br::f360275c-4d7d-44b1-8bda-8968736751c7" providerId="AD" clId="Web-{008F9803-9BD3-FDA7-3ECD-E5DD589B54BF}" dt="2024-06-20T14:35:56.128" v="630"/>
          <ac:spMkLst>
            <pc:docMk/>
            <pc:sldMk cId="1786966705" sldId="262"/>
            <ac:spMk id="3" creationId="{DE7D362C-78BE-A489-CF74-10878BB6D480}"/>
          </ac:spMkLst>
        </pc:spChg>
      </pc:sldChg>
      <pc:sldChg chg="modSp del mod">
        <pc:chgData name="Douglas Nicolas Silva Gomes" userId="S::1489655@sga.pucminas.br::f360275c-4d7d-44b1-8bda-8968736751c7" providerId="AD" clId="Web-{008F9803-9BD3-FDA7-3ECD-E5DD589B54BF}" dt="2024-06-20T14:37:05.428" v="645"/>
        <pc:sldMkLst>
          <pc:docMk/>
          <pc:sldMk cId="3023231206" sldId="267"/>
        </pc:sldMkLst>
        <pc:spChg chg="mod">
          <ac:chgData name="Douglas Nicolas Silva Gomes" userId="S::1489655@sga.pucminas.br::f360275c-4d7d-44b1-8bda-8968736751c7" providerId="AD" clId="Web-{008F9803-9BD3-FDA7-3ECD-E5DD589B54BF}" dt="2024-06-20T14:37:04.615" v="644" actId="20577"/>
          <ac:spMkLst>
            <pc:docMk/>
            <pc:sldMk cId="3023231206" sldId="267"/>
            <ac:spMk id="4" creationId="{13981D41-C6CD-56DF-AB73-489382D45F4C}"/>
          </ac:spMkLst>
        </pc:spChg>
      </pc:sldChg>
      <pc:sldChg chg="mod">
        <pc:chgData name="Douglas Nicolas Silva Gomes" userId="S::1489655@sga.pucminas.br::f360275c-4d7d-44b1-8bda-8968736751c7" providerId="AD" clId="Web-{008F9803-9BD3-FDA7-3ECD-E5DD589B54BF}" dt="2024-06-20T14:41:28.640" v="732"/>
        <pc:sldMkLst>
          <pc:docMk/>
          <pc:sldMk cId="960006062" sldId="272"/>
        </pc:sldMkLst>
      </pc:sldChg>
      <pc:sldChg chg="del mod">
        <pc:chgData name="Douglas Nicolas Silva Gomes" userId="S::1489655@sga.pucminas.br::f360275c-4d7d-44b1-8bda-8968736751c7" providerId="AD" clId="Web-{008F9803-9BD3-FDA7-3ECD-E5DD589B54BF}" dt="2024-06-20T14:56:52.203" v="835"/>
        <pc:sldMkLst>
          <pc:docMk/>
          <pc:sldMk cId="2683579619" sldId="274"/>
        </pc:sldMkLst>
      </pc:sldChg>
      <pc:sldChg chg="del mod">
        <pc:chgData name="Douglas Nicolas Silva Gomes" userId="S::1489655@sga.pucminas.br::f360275c-4d7d-44b1-8bda-8968736751c7" providerId="AD" clId="Web-{008F9803-9BD3-FDA7-3ECD-E5DD589B54BF}" dt="2024-06-20T14:56:53.734" v="836"/>
        <pc:sldMkLst>
          <pc:docMk/>
          <pc:sldMk cId="1966420158" sldId="275"/>
        </pc:sldMkLst>
      </pc:sldChg>
      <pc:sldChg chg="mod">
        <pc:chgData name="Douglas Nicolas Silva Gomes" userId="S::1489655@sga.pucminas.br::f360275c-4d7d-44b1-8bda-8968736751c7" providerId="AD" clId="Web-{008F9803-9BD3-FDA7-3ECD-E5DD589B54BF}" dt="2024-06-20T14:41:28.640" v="732"/>
        <pc:sldMkLst>
          <pc:docMk/>
          <pc:sldMk cId="2247357505" sldId="280"/>
        </pc:sldMkLst>
      </pc:sldChg>
      <pc:sldChg chg="del mod">
        <pc:chgData name="Douglas Nicolas Silva Gomes" userId="S::1489655@sga.pucminas.br::f360275c-4d7d-44b1-8bda-8968736751c7" providerId="AD" clId="Web-{008F9803-9BD3-FDA7-3ECD-E5DD589B54BF}" dt="2024-06-20T14:56:15.045" v="830"/>
        <pc:sldMkLst>
          <pc:docMk/>
          <pc:sldMk cId="3648526720" sldId="286"/>
        </pc:sldMkLst>
      </pc:sldChg>
      <pc:sldChg chg="del mod">
        <pc:chgData name="Douglas Nicolas Silva Gomes" userId="S::1489655@sga.pucminas.br::f360275c-4d7d-44b1-8bda-8968736751c7" providerId="AD" clId="Web-{008F9803-9BD3-FDA7-3ECD-E5DD589B54BF}" dt="2024-06-20T14:56:51.031" v="834"/>
        <pc:sldMkLst>
          <pc:docMk/>
          <pc:sldMk cId="3218792694" sldId="287"/>
        </pc:sldMkLst>
      </pc:sldChg>
      <pc:sldChg chg="addSp modSp mod">
        <pc:chgData name="Douglas Nicolas Silva Gomes" userId="S::1489655@sga.pucminas.br::f360275c-4d7d-44b1-8bda-8968736751c7" providerId="AD" clId="Web-{008F9803-9BD3-FDA7-3ECD-E5DD589B54BF}" dt="2024-06-20T14:48:02.200" v="785"/>
        <pc:sldMkLst>
          <pc:docMk/>
          <pc:sldMk cId="2192658184" sldId="288"/>
        </pc:sldMkLst>
        <pc:spChg chg="mod">
          <ac:chgData name="Douglas Nicolas Silva Gomes" userId="S::1489655@sga.pucminas.br::f360275c-4d7d-44b1-8bda-8968736751c7" providerId="AD" clId="Web-{008F9803-9BD3-FDA7-3ECD-E5DD589B54BF}" dt="2024-06-20T14:25:47.779" v="450" actId="1076"/>
          <ac:spMkLst>
            <pc:docMk/>
            <pc:sldMk cId="2192658184" sldId="288"/>
            <ac:spMk id="2" creationId="{BACECC06-93EB-18EC-C367-C04161F9B7F3}"/>
          </ac:spMkLst>
        </pc:spChg>
        <pc:spChg chg="mod">
          <ac:chgData name="Douglas Nicolas Silva Gomes" userId="S::1489655@sga.pucminas.br::f360275c-4d7d-44b1-8bda-8968736751c7" providerId="AD" clId="Web-{008F9803-9BD3-FDA7-3ECD-E5DD589B54BF}" dt="2024-06-20T14:39:25.526" v="692" actId="1076"/>
          <ac:spMkLst>
            <pc:docMk/>
            <pc:sldMk cId="2192658184" sldId="288"/>
            <ac:spMk id="4" creationId="{FF15250E-E4C3-B75F-E46D-ED2230AB3BAE}"/>
          </ac:spMkLst>
        </pc:spChg>
        <pc:spChg chg="mod">
          <ac:chgData name="Douglas Nicolas Silva Gomes" userId="S::1489655@sga.pucminas.br::f360275c-4d7d-44b1-8bda-8968736751c7" providerId="AD" clId="Web-{008F9803-9BD3-FDA7-3ECD-E5DD589B54BF}" dt="2024-06-20T14:25:58.952" v="454" actId="1076"/>
          <ac:spMkLst>
            <pc:docMk/>
            <pc:sldMk cId="2192658184" sldId="288"/>
            <ac:spMk id="5" creationId="{E0EE2695-0BDE-D64E-8A3B-8CA0EFE38CD3}"/>
          </ac:spMkLst>
        </pc:spChg>
        <pc:spChg chg="mod">
          <ac:chgData name="Douglas Nicolas Silva Gomes" userId="S::1489655@sga.pucminas.br::f360275c-4d7d-44b1-8bda-8968736751c7" providerId="AD" clId="Web-{008F9803-9BD3-FDA7-3ECD-E5DD589B54BF}" dt="2024-06-20T14:47:22.042" v="780"/>
          <ac:spMkLst>
            <pc:docMk/>
            <pc:sldMk cId="2192658184" sldId="288"/>
            <ac:spMk id="6" creationId="{49AB0B93-0BD2-B3B1-060F-76D2C26F1B7E}"/>
          </ac:spMkLst>
        </pc:spChg>
        <pc:spChg chg="add mod ord">
          <ac:chgData name="Douglas Nicolas Silva Gomes" userId="S::1489655@sga.pucminas.br::f360275c-4d7d-44b1-8bda-8968736751c7" providerId="AD" clId="Web-{008F9803-9BD3-FDA7-3ECD-E5DD589B54BF}" dt="2024-06-20T14:47:24.308" v="781"/>
          <ac:spMkLst>
            <pc:docMk/>
            <pc:sldMk cId="2192658184" sldId="288"/>
            <ac:spMk id="11" creationId="{AB6E5880-216F-5C28-C26B-8DDC53ED9C95}"/>
          </ac:spMkLst>
        </pc:spChg>
        <pc:spChg chg="add mod ord">
          <ac:chgData name="Douglas Nicolas Silva Gomes" userId="S::1489655@sga.pucminas.br::f360275c-4d7d-44b1-8bda-8968736751c7" providerId="AD" clId="Web-{008F9803-9BD3-FDA7-3ECD-E5DD589B54BF}" dt="2024-06-20T14:47:18.730" v="779"/>
          <ac:spMkLst>
            <pc:docMk/>
            <pc:sldMk cId="2192658184" sldId="288"/>
            <ac:spMk id="12" creationId="{B92DF1E6-F6B4-9D9D-1AC0-2EFFF1C37B87}"/>
          </ac:spMkLst>
        </pc:spChg>
        <pc:spChg chg="add mod ord">
          <ac:chgData name="Douglas Nicolas Silva Gomes" userId="S::1489655@sga.pucminas.br::f360275c-4d7d-44b1-8bda-8968736751c7" providerId="AD" clId="Web-{008F9803-9BD3-FDA7-3ECD-E5DD589B54BF}" dt="2024-06-20T14:47:35.215" v="782"/>
          <ac:spMkLst>
            <pc:docMk/>
            <pc:sldMk cId="2192658184" sldId="288"/>
            <ac:spMk id="13" creationId="{9EBC54DD-4CFC-AA18-2E7D-47C6749E3E47}"/>
          </ac:spMkLst>
        </pc:spChg>
        <pc:spChg chg="add mod ord">
          <ac:chgData name="Douglas Nicolas Silva Gomes" userId="S::1489655@sga.pucminas.br::f360275c-4d7d-44b1-8bda-8968736751c7" providerId="AD" clId="Web-{008F9803-9BD3-FDA7-3ECD-E5DD589B54BF}" dt="2024-06-20T14:46:18.337" v="769"/>
          <ac:spMkLst>
            <pc:docMk/>
            <pc:sldMk cId="2192658184" sldId="288"/>
            <ac:spMk id="14" creationId="{7682C941-0C43-4023-B5ED-226794BD5BA8}"/>
          </ac:spMkLst>
        </pc:spChg>
        <pc:spChg chg="add mod ord">
          <ac:chgData name="Douglas Nicolas Silva Gomes" userId="S::1489655@sga.pucminas.br::f360275c-4d7d-44b1-8bda-8968736751c7" providerId="AD" clId="Web-{008F9803-9BD3-FDA7-3ECD-E5DD589B54BF}" dt="2024-06-20T14:46:22.369" v="770"/>
          <ac:spMkLst>
            <pc:docMk/>
            <pc:sldMk cId="2192658184" sldId="288"/>
            <ac:spMk id="15" creationId="{885D5DC4-D69F-E719-93DE-6291438E5B50}"/>
          </ac:spMkLst>
        </pc:spChg>
        <pc:spChg chg="add mod ord">
          <ac:chgData name="Douglas Nicolas Silva Gomes" userId="S::1489655@sga.pucminas.br::f360275c-4d7d-44b1-8bda-8968736751c7" providerId="AD" clId="Web-{008F9803-9BD3-FDA7-3ECD-E5DD589B54BF}" dt="2024-06-20T14:46:27.306" v="771"/>
          <ac:spMkLst>
            <pc:docMk/>
            <pc:sldMk cId="2192658184" sldId="288"/>
            <ac:spMk id="16" creationId="{0F2DF9F0-D470-44DD-16C9-CC11BF8A2896}"/>
          </ac:spMkLst>
        </pc:spChg>
        <pc:spChg chg="add mod ord">
          <ac:chgData name="Douglas Nicolas Silva Gomes" userId="S::1489655@sga.pucminas.br::f360275c-4d7d-44b1-8bda-8968736751c7" providerId="AD" clId="Web-{008F9803-9BD3-FDA7-3ECD-E5DD589B54BF}" dt="2024-06-20T14:46:39.260" v="774"/>
          <ac:spMkLst>
            <pc:docMk/>
            <pc:sldMk cId="2192658184" sldId="288"/>
            <ac:spMk id="17" creationId="{F189E45B-9A29-5EAF-DA54-E0A23E8CFE07}"/>
          </ac:spMkLst>
        </pc:spChg>
        <pc:spChg chg="add mod ord">
          <ac:chgData name="Douglas Nicolas Silva Gomes" userId="S::1489655@sga.pucminas.br::f360275c-4d7d-44b1-8bda-8968736751c7" providerId="AD" clId="Web-{008F9803-9BD3-FDA7-3ECD-E5DD589B54BF}" dt="2024-06-20T14:46:55.401" v="777"/>
          <ac:spMkLst>
            <pc:docMk/>
            <pc:sldMk cId="2192658184" sldId="288"/>
            <ac:spMk id="18" creationId="{A8E179CD-606A-1078-4317-373BDEF73708}"/>
          </ac:spMkLst>
        </pc:spChg>
        <pc:spChg chg="add mod ord">
          <ac:chgData name="Douglas Nicolas Silva Gomes" userId="S::1489655@sga.pucminas.br::f360275c-4d7d-44b1-8bda-8968736751c7" providerId="AD" clId="Web-{008F9803-9BD3-FDA7-3ECD-E5DD589B54BF}" dt="2024-06-20T14:46:44.526" v="775"/>
          <ac:spMkLst>
            <pc:docMk/>
            <pc:sldMk cId="2192658184" sldId="288"/>
            <ac:spMk id="19" creationId="{605D2F78-04E2-E856-2995-84D9853EDF72}"/>
          </ac:spMkLst>
        </pc:spChg>
        <pc:picChg chg="add mod">
          <ac:chgData name="Douglas Nicolas Silva Gomes" userId="S::1489655@sga.pucminas.br::f360275c-4d7d-44b1-8bda-8968736751c7" providerId="AD" clId="Web-{008F9803-9BD3-FDA7-3ECD-E5DD589B54BF}" dt="2024-06-20T14:47:58.028" v="783"/>
          <ac:picMkLst>
            <pc:docMk/>
            <pc:sldMk cId="2192658184" sldId="288"/>
            <ac:picMk id="3" creationId="{B3B1A83E-B9D8-780F-FCE0-9F83636A1FCE}"/>
          </ac:picMkLst>
        </pc:picChg>
        <pc:picChg chg="add mod">
          <ac:chgData name="Douglas Nicolas Silva Gomes" userId="S::1489655@sga.pucminas.br::f360275c-4d7d-44b1-8bda-8968736751c7" providerId="AD" clId="Web-{008F9803-9BD3-FDA7-3ECD-E5DD589B54BF}" dt="2024-06-20T14:48:02.200" v="785"/>
          <ac:picMkLst>
            <pc:docMk/>
            <pc:sldMk cId="2192658184" sldId="288"/>
            <ac:picMk id="8" creationId="{6B0159F7-FF2D-E260-C4E7-A24C0514A2D5}"/>
          </ac:picMkLst>
        </pc:picChg>
        <pc:picChg chg="add mod">
          <ac:chgData name="Douglas Nicolas Silva Gomes" userId="S::1489655@sga.pucminas.br::f360275c-4d7d-44b1-8bda-8968736751c7" providerId="AD" clId="Web-{008F9803-9BD3-FDA7-3ECD-E5DD589B54BF}" dt="2024-06-20T14:48:00.200" v="784"/>
          <ac:picMkLst>
            <pc:docMk/>
            <pc:sldMk cId="2192658184" sldId="288"/>
            <ac:picMk id="9" creationId="{13B92102-F2A8-05BE-CC01-E100D2B30EA9}"/>
          </ac:picMkLst>
        </pc:picChg>
      </pc:sldChg>
      <pc:sldChg chg="addSp delSp modSp del mod setBg">
        <pc:chgData name="Douglas Nicolas Silva Gomes" userId="S::1489655@sga.pucminas.br::f360275c-4d7d-44b1-8bda-8968736751c7" providerId="AD" clId="Web-{008F9803-9BD3-FDA7-3ECD-E5DD589B54BF}" dt="2024-06-20T14:18:44.046" v="315"/>
        <pc:sldMkLst>
          <pc:docMk/>
          <pc:sldMk cId="510481435" sldId="289"/>
        </pc:sldMkLst>
        <pc:spChg chg="add del mod">
          <ac:chgData name="Douglas Nicolas Silva Gomes" userId="S::1489655@sga.pucminas.br::f360275c-4d7d-44b1-8bda-8968736751c7" providerId="AD" clId="Web-{008F9803-9BD3-FDA7-3ECD-E5DD589B54BF}" dt="2024-06-20T14:12:45.471" v="229" actId="20577"/>
          <ac:spMkLst>
            <pc:docMk/>
            <pc:sldMk cId="510481435" sldId="289"/>
            <ac:spMk id="2" creationId="{BACECC06-93EB-18EC-C367-C04161F9B7F3}"/>
          </ac:spMkLst>
        </pc:spChg>
        <pc:spChg chg="del">
          <ac:chgData name="Douglas Nicolas Silva Gomes" userId="S::1489655@sga.pucminas.br::f360275c-4d7d-44b1-8bda-8968736751c7" providerId="AD" clId="Web-{008F9803-9BD3-FDA7-3ECD-E5DD589B54BF}" dt="2024-06-20T14:08:17.696" v="161"/>
          <ac:spMkLst>
            <pc:docMk/>
            <pc:sldMk cId="510481435" sldId="289"/>
            <ac:spMk id="4" creationId="{FF15250E-E4C3-B75F-E46D-ED2230AB3BAE}"/>
          </ac:spMkLst>
        </pc:spChg>
        <pc:spChg chg="add del mod">
          <ac:chgData name="Douglas Nicolas Silva Gomes" userId="S::1489655@sga.pucminas.br::f360275c-4d7d-44b1-8bda-8968736751c7" providerId="AD" clId="Web-{008F9803-9BD3-FDA7-3ECD-E5DD589B54BF}" dt="2024-06-20T14:12:37.877" v="223" actId="20577"/>
          <ac:spMkLst>
            <pc:docMk/>
            <pc:sldMk cId="510481435" sldId="289"/>
            <ac:spMk id="5" creationId="{E0EE2695-0BDE-D64E-8A3B-8CA0EFE38CD3}"/>
          </ac:spMkLst>
        </pc:spChg>
        <pc:spChg chg="add del mod">
          <ac:chgData name="Douglas Nicolas Silva Gomes" userId="S::1489655@sga.pucminas.br::f360275c-4d7d-44b1-8bda-8968736751c7" providerId="AD" clId="Web-{008F9803-9BD3-FDA7-3ECD-E5DD589B54BF}" dt="2024-06-20T14:12:34.143" v="220" actId="20577"/>
          <ac:spMkLst>
            <pc:docMk/>
            <pc:sldMk cId="510481435" sldId="289"/>
            <ac:spMk id="6" creationId="{49AB0B93-0BD2-B3B1-060F-76D2C26F1B7E}"/>
          </ac:spMkLst>
        </pc:spChg>
        <pc:spChg chg="add del">
          <ac:chgData name="Douglas Nicolas Silva Gomes" userId="S::1489655@sga.pucminas.br::f360275c-4d7d-44b1-8bda-8968736751c7" providerId="AD" clId="Web-{008F9803-9BD3-FDA7-3ECD-E5DD589B54BF}" dt="2024-06-20T14:12:25.580" v="206"/>
          <ac:spMkLst>
            <pc:docMk/>
            <pc:sldMk cId="510481435" sldId="289"/>
            <ac:spMk id="7" creationId="{63644BFD-D22E-4019-B666-387DA51AEAFD}"/>
          </ac:spMkLst>
        </pc:spChg>
        <pc:spChg chg="add del mod">
          <ac:chgData name="Douglas Nicolas Silva Gomes" userId="S::1489655@sga.pucminas.br::f360275c-4d7d-44b1-8bda-8968736751c7" providerId="AD" clId="Web-{008F9803-9BD3-FDA7-3ECD-E5DD589B54BF}" dt="2024-06-20T14:12:42.346" v="227"/>
          <ac:spMkLst>
            <pc:docMk/>
            <pc:sldMk cId="510481435" sldId="289"/>
            <ac:spMk id="10" creationId="{3F70AF07-5EF2-C2F7-9E96-A8B678CDC456}"/>
          </ac:spMkLst>
        </pc:spChg>
        <pc:spChg chg="add del mod">
          <ac:chgData name="Douglas Nicolas Silva Gomes" userId="S::1489655@sga.pucminas.br::f360275c-4d7d-44b1-8bda-8968736751c7" providerId="AD" clId="Web-{008F9803-9BD3-FDA7-3ECD-E5DD589B54BF}" dt="2024-06-20T14:12:23.533" v="203"/>
          <ac:spMkLst>
            <pc:docMk/>
            <pc:sldMk cId="510481435" sldId="289"/>
            <ac:spMk id="11" creationId="{C8F110B0-F8AF-DB0B-F8C4-CEE141CC7999}"/>
          </ac:spMkLst>
        </pc:spChg>
        <pc:spChg chg="add del mod">
          <ac:chgData name="Douglas Nicolas Silva Gomes" userId="S::1489655@sga.pucminas.br::f360275c-4d7d-44b1-8bda-8968736751c7" providerId="AD" clId="Web-{008F9803-9BD3-FDA7-3ECD-E5DD589B54BF}" dt="2024-06-20T14:12:20.205" v="200"/>
          <ac:spMkLst>
            <pc:docMk/>
            <pc:sldMk cId="510481435" sldId="289"/>
            <ac:spMk id="12" creationId="{1DA76523-E173-E92B-1182-4248D8E4106D}"/>
          </ac:spMkLst>
        </pc:spChg>
        <pc:spChg chg="add del">
          <ac:chgData name="Douglas Nicolas Silva Gomes" userId="S::1489655@sga.pucminas.br::f360275c-4d7d-44b1-8bda-8968736751c7" providerId="AD" clId="Web-{008F9803-9BD3-FDA7-3ECD-E5DD589B54BF}" dt="2024-06-20T14:11:17.328" v="186"/>
          <ac:spMkLst>
            <pc:docMk/>
            <pc:sldMk cId="510481435" sldId="289"/>
            <ac:spMk id="15" creationId="{2EB492CD-616E-47F8-933B-5E2D952A0593}"/>
          </ac:spMkLst>
        </pc:spChg>
        <pc:spChg chg="add del">
          <ac:chgData name="Douglas Nicolas Silva Gomes" userId="S::1489655@sga.pucminas.br::f360275c-4d7d-44b1-8bda-8968736751c7" providerId="AD" clId="Web-{008F9803-9BD3-FDA7-3ECD-E5DD589B54BF}" dt="2024-06-20T14:11:17.328" v="186"/>
          <ac:spMkLst>
            <pc:docMk/>
            <pc:sldMk cId="510481435" sldId="289"/>
            <ac:spMk id="17" creationId="{59383CF9-23B5-4335-9B21-1791C4CF1C75}"/>
          </ac:spMkLst>
        </pc:spChg>
        <pc:spChg chg="add del">
          <ac:chgData name="Douglas Nicolas Silva Gomes" userId="S::1489655@sga.pucminas.br::f360275c-4d7d-44b1-8bda-8968736751c7" providerId="AD" clId="Web-{008F9803-9BD3-FDA7-3ECD-E5DD589B54BF}" dt="2024-06-20T14:11:17.328" v="186"/>
          <ac:spMkLst>
            <pc:docMk/>
            <pc:sldMk cId="510481435" sldId="289"/>
            <ac:spMk id="19" creationId="{0007FE00-9498-4706-B255-6437B0252C02}"/>
          </ac:spMkLst>
        </pc:spChg>
        <pc:spChg chg="add del">
          <ac:chgData name="Douglas Nicolas Silva Gomes" userId="S::1489655@sga.pucminas.br::f360275c-4d7d-44b1-8bda-8968736751c7" providerId="AD" clId="Web-{008F9803-9BD3-FDA7-3ECD-E5DD589B54BF}" dt="2024-06-20T14:11:49.344" v="188"/>
          <ac:spMkLst>
            <pc:docMk/>
            <pc:sldMk cId="510481435" sldId="289"/>
            <ac:spMk id="22" creationId="{C3420C89-0B09-4632-A4AF-3971D08BF7A8}"/>
          </ac:spMkLst>
        </pc:spChg>
        <pc:spChg chg="add del">
          <ac:chgData name="Douglas Nicolas Silva Gomes" userId="S::1489655@sga.pucminas.br::f360275c-4d7d-44b1-8bda-8968736751c7" providerId="AD" clId="Web-{008F9803-9BD3-FDA7-3ECD-E5DD589B54BF}" dt="2024-06-20T14:11:49.344" v="188"/>
          <ac:spMkLst>
            <pc:docMk/>
            <pc:sldMk cId="510481435" sldId="289"/>
            <ac:spMk id="31" creationId="{4E5CBA61-BF74-40B4-A3A8-366BBA626CCF}"/>
          </ac:spMkLst>
        </pc:spChg>
        <pc:spChg chg="add del">
          <ac:chgData name="Douglas Nicolas Silva Gomes" userId="S::1489655@sga.pucminas.br::f360275c-4d7d-44b1-8bda-8968736751c7" providerId="AD" clId="Web-{008F9803-9BD3-FDA7-3ECD-E5DD589B54BF}" dt="2024-06-20T14:12:25.580" v="206"/>
          <ac:spMkLst>
            <pc:docMk/>
            <pc:sldMk cId="510481435" sldId="289"/>
            <ac:spMk id="34" creationId="{2EB492CD-616E-47F8-933B-5E2D952A0593}"/>
          </ac:spMkLst>
        </pc:spChg>
        <pc:spChg chg="add del">
          <ac:chgData name="Douglas Nicolas Silva Gomes" userId="S::1489655@sga.pucminas.br::f360275c-4d7d-44b1-8bda-8968736751c7" providerId="AD" clId="Web-{008F9803-9BD3-FDA7-3ECD-E5DD589B54BF}" dt="2024-06-20T14:12:25.580" v="206"/>
          <ac:spMkLst>
            <pc:docMk/>
            <pc:sldMk cId="510481435" sldId="289"/>
            <ac:spMk id="35" creationId="{59383CF9-23B5-4335-9B21-1791C4CF1C75}"/>
          </ac:spMkLst>
        </pc:spChg>
        <pc:spChg chg="add del">
          <ac:chgData name="Douglas Nicolas Silva Gomes" userId="S::1489655@sga.pucminas.br::f360275c-4d7d-44b1-8bda-8968736751c7" providerId="AD" clId="Web-{008F9803-9BD3-FDA7-3ECD-E5DD589B54BF}" dt="2024-06-20T14:12:25.580" v="206"/>
          <ac:spMkLst>
            <pc:docMk/>
            <pc:sldMk cId="510481435" sldId="289"/>
            <ac:spMk id="36" creationId="{0007FE00-9498-4706-B255-6437B0252C02}"/>
          </ac:spMkLst>
        </pc:spChg>
        <pc:grpChg chg="add del">
          <ac:chgData name="Douglas Nicolas Silva Gomes" userId="S::1489655@sga.pucminas.br::f360275c-4d7d-44b1-8bda-8968736751c7" providerId="AD" clId="Web-{008F9803-9BD3-FDA7-3ECD-E5DD589B54BF}" dt="2024-06-20T14:11:49.344" v="188"/>
          <ac:grpSpMkLst>
            <pc:docMk/>
            <pc:sldMk cId="510481435" sldId="289"/>
            <ac:grpSpMk id="23" creationId="{E27AF472-EAE3-4572-AB69-B92BD10DBC6D}"/>
          </ac:grpSpMkLst>
        </pc:grpChg>
        <pc:grpChg chg="add del">
          <ac:chgData name="Douglas Nicolas Silva Gomes" userId="S::1489655@sga.pucminas.br::f360275c-4d7d-44b1-8bda-8968736751c7" providerId="AD" clId="Web-{008F9803-9BD3-FDA7-3ECD-E5DD589B54BF}" dt="2024-06-20T14:11:49.344" v="188"/>
          <ac:grpSpMkLst>
            <pc:docMk/>
            <pc:sldMk cId="510481435" sldId="289"/>
            <ac:grpSpMk id="32" creationId="{AC27E70C-5470-4262-B9CE-AE52C51CF4C1}"/>
          </ac:grpSpMkLst>
        </pc:grpChg>
        <pc:picChg chg="add del mod ord">
          <ac:chgData name="Douglas Nicolas Silva Gomes" userId="S::1489655@sga.pucminas.br::f360275c-4d7d-44b1-8bda-8968736751c7" providerId="AD" clId="Web-{008F9803-9BD3-FDA7-3ECD-E5DD589B54BF}" dt="2024-06-20T14:07:52.352" v="160"/>
          <ac:picMkLst>
            <pc:docMk/>
            <pc:sldMk cId="510481435" sldId="289"/>
            <ac:picMk id="3" creationId="{517304AA-E495-D872-192A-EDD65844FCC7}"/>
          </ac:picMkLst>
        </pc:picChg>
        <pc:picChg chg="del">
          <ac:chgData name="Douglas Nicolas Silva Gomes" userId="S::1489655@sga.pucminas.br::f360275c-4d7d-44b1-8bda-8968736751c7" providerId="AD" clId="Web-{008F9803-9BD3-FDA7-3ECD-E5DD589B54BF}" dt="2024-06-20T14:05:01.127" v="125"/>
          <ac:picMkLst>
            <pc:docMk/>
            <pc:sldMk cId="510481435" sldId="289"/>
            <ac:picMk id="8" creationId="{0640D099-2C01-9BFD-4489-5B1EACA909C9}"/>
          </ac:picMkLst>
        </pc:picChg>
        <pc:picChg chg="add del mod">
          <ac:chgData name="Douglas Nicolas Silva Gomes" userId="S::1489655@sga.pucminas.br::f360275c-4d7d-44b1-8bda-8968736751c7" providerId="AD" clId="Web-{008F9803-9BD3-FDA7-3ECD-E5DD589B54BF}" dt="2024-06-20T14:15:03.070" v="270"/>
          <ac:picMkLst>
            <pc:docMk/>
            <pc:sldMk cId="510481435" sldId="289"/>
            <ac:picMk id="9" creationId="{60F432C0-5412-20D8-B30E-C34ADF2E1E2D}"/>
          </ac:picMkLst>
        </pc:picChg>
      </pc:sldChg>
      <pc:sldChg chg="mod">
        <pc:chgData name="Douglas Nicolas Silva Gomes" userId="S::1489655@sga.pucminas.br::f360275c-4d7d-44b1-8bda-8968736751c7" providerId="AD" clId="Web-{008F9803-9BD3-FDA7-3ECD-E5DD589B54BF}" dt="2024-06-20T14:41:28.640" v="732"/>
        <pc:sldMkLst>
          <pc:docMk/>
          <pc:sldMk cId="1496921124" sldId="290"/>
        </pc:sldMkLst>
      </pc:sldChg>
      <pc:sldChg chg="addSp delSp modSp add del mod replId setBg">
        <pc:chgData name="Douglas Nicolas Silva Gomes" userId="S::1489655@sga.pucminas.br::f360275c-4d7d-44b1-8bda-8968736751c7" providerId="AD" clId="Web-{008F9803-9BD3-FDA7-3ECD-E5DD589B54BF}" dt="2024-06-20T14:18:47.171" v="316"/>
        <pc:sldMkLst>
          <pc:docMk/>
          <pc:sldMk cId="2019996850" sldId="291"/>
        </pc:sldMkLst>
        <pc:spChg chg="del mod">
          <ac:chgData name="Douglas Nicolas Silva Gomes" userId="S::1489655@sga.pucminas.br::f360275c-4d7d-44b1-8bda-8968736751c7" providerId="AD" clId="Web-{008F9803-9BD3-FDA7-3ECD-E5DD589B54BF}" dt="2024-06-20T14:13:00.815" v="236"/>
          <ac:spMkLst>
            <pc:docMk/>
            <pc:sldMk cId="2019996850" sldId="291"/>
            <ac:spMk id="2" creationId="{BACECC06-93EB-18EC-C367-C04161F9B7F3}"/>
          </ac:spMkLst>
        </pc:spChg>
        <pc:spChg chg="add del mod">
          <ac:chgData name="Douglas Nicolas Silva Gomes" userId="S::1489655@sga.pucminas.br::f360275c-4d7d-44b1-8bda-8968736751c7" providerId="AD" clId="Web-{008F9803-9BD3-FDA7-3ECD-E5DD589B54BF}" dt="2024-06-20T14:13:27.144" v="253"/>
          <ac:spMkLst>
            <pc:docMk/>
            <pc:sldMk cId="2019996850" sldId="291"/>
            <ac:spMk id="3" creationId="{06FFB6C9-3531-72D7-A5FA-BB966054AA26}"/>
          </ac:spMkLst>
        </pc:spChg>
        <pc:spChg chg="add del mod">
          <ac:chgData name="Douglas Nicolas Silva Gomes" userId="S::1489655@sga.pucminas.br::f360275c-4d7d-44b1-8bda-8968736751c7" providerId="AD" clId="Web-{008F9803-9BD3-FDA7-3ECD-E5DD589B54BF}" dt="2024-06-20T14:13:54.895" v="268"/>
          <ac:spMkLst>
            <pc:docMk/>
            <pc:sldMk cId="2019996850" sldId="291"/>
            <ac:spMk id="4" creationId="{BD43C1A2-201C-4FB2-17DE-EEA6C651294E}"/>
          </ac:spMkLst>
        </pc:spChg>
        <pc:spChg chg="del mod">
          <ac:chgData name="Douglas Nicolas Silva Gomes" userId="S::1489655@sga.pucminas.br::f360275c-4d7d-44b1-8bda-8968736751c7" providerId="AD" clId="Web-{008F9803-9BD3-FDA7-3ECD-E5DD589B54BF}" dt="2024-06-20T14:13:05.097" v="241"/>
          <ac:spMkLst>
            <pc:docMk/>
            <pc:sldMk cId="2019996850" sldId="291"/>
            <ac:spMk id="5" creationId="{E0EE2695-0BDE-D64E-8A3B-8CA0EFE38CD3}"/>
          </ac:spMkLst>
        </pc:spChg>
        <pc:spChg chg="del mod">
          <ac:chgData name="Douglas Nicolas Silva Gomes" userId="S::1489655@sga.pucminas.br::f360275c-4d7d-44b1-8bda-8968736751c7" providerId="AD" clId="Web-{008F9803-9BD3-FDA7-3ECD-E5DD589B54BF}" dt="2024-06-20T14:13:09.206" v="246"/>
          <ac:spMkLst>
            <pc:docMk/>
            <pc:sldMk cId="2019996850" sldId="291"/>
            <ac:spMk id="6" creationId="{49AB0B93-0BD2-B3B1-060F-76D2C26F1B7E}"/>
          </ac:spMkLst>
        </pc:spChg>
        <pc:spChg chg="del">
          <ac:chgData name="Douglas Nicolas Silva Gomes" userId="S::1489655@sga.pucminas.br::f360275c-4d7d-44b1-8bda-8968736751c7" providerId="AD" clId="Web-{008F9803-9BD3-FDA7-3ECD-E5DD589B54BF}" dt="2024-06-20T14:13:54.895" v="268"/>
          <ac:spMkLst>
            <pc:docMk/>
            <pc:sldMk cId="2019996850" sldId="291"/>
            <ac:spMk id="7" creationId="{63644BFD-D22E-4019-B666-387DA51AEAFD}"/>
          </ac:spMkLst>
        </pc:spChg>
        <pc:spChg chg="add del mod">
          <ac:chgData name="Douglas Nicolas Silva Gomes" userId="S::1489655@sga.pucminas.br::f360275c-4d7d-44b1-8bda-8968736751c7" providerId="AD" clId="Web-{008F9803-9BD3-FDA7-3ECD-E5DD589B54BF}" dt="2024-06-20T14:13:32.442" v="260"/>
          <ac:spMkLst>
            <pc:docMk/>
            <pc:sldMk cId="2019996850" sldId="291"/>
            <ac:spMk id="8" creationId="{6045E846-E10F-5C8B-B04E-BAEA6C9BE96A}"/>
          </ac:spMkLst>
        </pc:spChg>
        <pc:spChg chg="add">
          <ac:chgData name="Douglas Nicolas Silva Gomes" userId="S::1489655@sga.pucminas.br::f360275c-4d7d-44b1-8bda-8968736751c7" providerId="AD" clId="Web-{008F9803-9BD3-FDA7-3ECD-E5DD589B54BF}" dt="2024-06-20T14:13:54.895" v="268"/>
          <ac:spMkLst>
            <pc:docMk/>
            <pc:sldMk cId="2019996850" sldId="291"/>
            <ac:spMk id="13" creationId="{2659FDB4-FCBE-4A89-B46D-43D4FA54464D}"/>
          </ac:spMkLst>
        </pc:spChg>
        <pc:graphicFrameChg chg="add">
          <ac:chgData name="Douglas Nicolas Silva Gomes" userId="S::1489655@sga.pucminas.br::f360275c-4d7d-44b1-8bda-8968736751c7" providerId="AD" clId="Web-{008F9803-9BD3-FDA7-3ECD-E5DD589B54BF}" dt="2024-06-20T14:13:54.895" v="268"/>
          <ac:graphicFrameMkLst>
            <pc:docMk/>
            <pc:sldMk cId="2019996850" sldId="291"/>
            <ac:graphicFrameMk id="10" creationId="{97BE39DD-D5A1-C4C4-7205-9BBA4F152A75}"/>
          </ac:graphicFrameMkLst>
        </pc:graphicFrameChg>
        <pc:picChg chg="del">
          <ac:chgData name="Douglas Nicolas Silva Gomes" userId="S::1489655@sga.pucminas.br::f360275c-4d7d-44b1-8bda-8968736751c7" providerId="AD" clId="Web-{008F9803-9BD3-FDA7-3ECD-E5DD589B54BF}" dt="2024-06-20T14:12:49.971" v="231"/>
          <ac:picMkLst>
            <pc:docMk/>
            <pc:sldMk cId="2019996850" sldId="291"/>
            <ac:picMk id="9" creationId="{60F432C0-5412-20D8-B30E-C34ADF2E1E2D}"/>
          </ac:picMkLst>
        </pc:picChg>
        <pc:picChg chg="add del mod">
          <ac:chgData name="Douglas Nicolas Silva Gomes" userId="S::1489655@sga.pucminas.br::f360275c-4d7d-44b1-8bda-8968736751c7" providerId="AD" clId="Web-{008F9803-9BD3-FDA7-3ECD-E5DD589B54BF}" dt="2024-06-20T14:17:24.887" v="298"/>
          <ac:picMkLst>
            <pc:docMk/>
            <pc:sldMk cId="2019996850" sldId="291"/>
            <ac:picMk id="23" creationId="{60F432C0-5412-20D8-B30E-C34ADF2E1E2D}"/>
          </ac:picMkLst>
        </pc:picChg>
        <pc:cxnChg chg="add">
          <ac:chgData name="Douglas Nicolas Silva Gomes" userId="S::1489655@sga.pucminas.br::f360275c-4d7d-44b1-8bda-8968736751c7" providerId="AD" clId="Web-{008F9803-9BD3-FDA7-3ECD-E5DD589B54BF}" dt="2024-06-20T14:13:54.895" v="268"/>
          <ac:cxnSpMkLst>
            <pc:docMk/>
            <pc:sldMk cId="2019996850" sldId="291"/>
            <ac:cxnSpMk id="15" creationId="{C8F51B3F-8331-4E4A-AE96-D47B1006EEAD}"/>
          </ac:cxnSpMkLst>
        </pc:cxnChg>
      </pc:sldChg>
      <pc:sldChg chg="addSp delSp modSp add mod ord replId">
        <pc:chgData name="Douglas Nicolas Silva Gomes" userId="S::1489655@sga.pucminas.br::f360275c-4d7d-44b1-8bda-8968736751c7" providerId="AD" clId="Web-{008F9803-9BD3-FDA7-3ECD-E5DD589B54BF}" dt="2024-06-20T14:48:33.545" v="787"/>
        <pc:sldMkLst>
          <pc:docMk/>
          <pc:sldMk cId="2637130579" sldId="292"/>
        </pc:sldMkLst>
        <pc:spChg chg="mod">
          <ac:chgData name="Douglas Nicolas Silva Gomes" userId="S::1489655@sga.pucminas.br::f360275c-4d7d-44b1-8bda-8968736751c7" providerId="AD" clId="Web-{008F9803-9BD3-FDA7-3ECD-E5DD589B54BF}" dt="2024-06-20T14:17:56.747" v="309"/>
          <ac:spMkLst>
            <pc:docMk/>
            <pc:sldMk cId="2637130579" sldId="292"/>
            <ac:spMk id="13" creationId="{2659FDB4-FCBE-4A89-B46D-43D4FA54464D}"/>
          </ac:spMkLst>
        </pc:spChg>
        <pc:spChg chg="add mod ord">
          <ac:chgData name="Douglas Nicolas Silva Gomes" userId="S::1489655@sga.pucminas.br::f360275c-4d7d-44b1-8bda-8968736751c7" providerId="AD" clId="Web-{008F9803-9BD3-FDA7-3ECD-E5DD589B54BF}" dt="2024-06-20T14:48:33.545" v="787"/>
          <ac:spMkLst>
            <pc:docMk/>
            <pc:sldMk cId="2637130579" sldId="292"/>
            <ac:spMk id="25" creationId="{FE14E7BD-6EC3-F023-7254-876534302476}"/>
          </ac:spMkLst>
        </pc:spChg>
        <pc:spChg chg="add mod ord">
          <ac:chgData name="Douglas Nicolas Silva Gomes" userId="S::1489655@sga.pucminas.br::f360275c-4d7d-44b1-8bda-8968736751c7" providerId="AD" clId="Web-{008F9803-9BD3-FDA7-3ECD-E5DD589B54BF}" dt="2024-06-20T14:17:03.668" v="292" actId="1076"/>
          <ac:spMkLst>
            <pc:docMk/>
            <pc:sldMk cId="2637130579" sldId="292"/>
            <ac:spMk id="36" creationId="{8923AED4-A233-0221-311B-AE042BAF2B30}"/>
          </ac:spMkLst>
        </pc:spChg>
        <pc:spChg chg="add mod ord">
          <ac:chgData name="Douglas Nicolas Silva Gomes" userId="S::1489655@sga.pucminas.br::f360275c-4d7d-44b1-8bda-8968736751c7" providerId="AD" clId="Web-{008F9803-9BD3-FDA7-3ECD-E5DD589B54BF}" dt="2024-06-20T14:17:14.449" v="297" actId="1076"/>
          <ac:spMkLst>
            <pc:docMk/>
            <pc:sldMk cId="2637130579" sldId="292"/>
            <ac:spMk id="67" creationId="{0DA57C45-82DA-8B79-B787-D7678F2FF7BF}"/>
          </ac:spMkLst>
        </pc:spChg>
        <pc:spChg chg="add del mod">
          <ac:chgData name="Douglas Nicolas Silva Gomes" userId="S::1489655@sga.pucminas.br::f360275c-4d7d-44b1-8bda-8968736751c7" providerId="AD" clId="Web-{008F9803-9BD3-FDA7-3ECD-E5DD589B54BF}" dt="2024-06-20T14:28:43.785" v="498"/>
          <ac:spMkLst>
            <pc:docMk/>
            <pc:sldMk cId="2637130579" sldId="292"/>
            <ac:spMk id="169" creationId="{55FAF774-94B0-301F-AADC-BD9DA52769BA}"/>
          </ac:spMkLst>
        </pc:spChg>
        <pc:spChg chg="add del mod">
          <ac:chgData name="Douglas Nicolas Silva Gomes" userId="S::1489655@sga.pucminas.br::f360275c-4d7d-44b1-8bda-8968736751c7" providerId="AD" clId="Web-{008F9803-9BD3-FDA7-3ECD-E5DD589B54BF}" dt="2024-06-20T14:28:58.473" v="503"/>
          <ac:spMkLst>
            <pc:docMk/>
            <pc:sldMk cId="2637130579" sldId="292"/>
            <ac:spMk id="170" creationId="{21C7BF79-8557-0CF2-D8CD-5373AB10DD72}"/>
          </ac:spMkLst>
        </pc:spChg>
        <pc:spChg chg="add del">
          <ac:chgData name="Douglas Nicolas Silva Gomes" userId="S::1489655@sga.pucminas.br::f360275c-4d7d-44b1-8bda-8968736751c7" providerId="AD" clId="Web-{008F9803-9BD3-FDA7-3ECD-E5DD589B54BF}" dt="2024-06-20T14:39:13.385" v="686"/>
          <ac:spMkLst>
            <pc:docMk/>
            <pc:sldMk cId="2637130579" sldId="292"/>
            <ac:spMk id="182" creationId="{312CA716-BBF1-7387-1871-B3D1E351E6B8}"/>
          </ac:spMkLst>
        </pc:spChg>
        <pc:spChg chg="add del">
          <ac:chgData name="Douglas Nicolas Silva Gomes" userId="S::1489655@sga.pucminas.br::f360275c-4d7d-44b1-8bda-8968736751c7" providerId="AD" clId="Web-{008F9803-9BD3-FDA7-3ECD-E5DD589B54BF}" dt="2024-06-20T14:39:13.385" v="685"/>
          <ac:spMkLst>
            <pc:docMk/>
            <pc:sldMk cId="2637130579" sldId="292"/>
            <ac:spMk id="184" creationId="{3CF7E656-17CD-4EF9-3745-A5CA252524D6}"/>
          </ac:spMkLst>
        </pc:spChg>
        <pc:spChg chg="add del">
          <ac:chgData name="Douglas Nicolas Silva Gomes" userId="S::1489655@sga.pucminas.br::f360275c-4d7d-44b1-8bda-8968736751c7" providerId="AD" clId="Web-{008F9803-9BD3-FDA7-3ECD-E5DD589B54BF}" dt="2024-06-20T14:39:20.729" v="690"/>
          <ac:spMkLst>
            <pc:docMk/>
            <pc:sldMk cId="2637130579" sldId="292"/>
            <ac:spMk id="206" creationId="{02CE10C7-BF16-DD63-652A-54562A898411}"/>
          </ac:spMkLst>
        </pc:spChg>
        <pc:spChg chg="add del">
          <ac:chgData name="Douglas Nicolas Silva Gomes" userId="S::1489655@sga.pucminas.br::f360275c-4d7d-44b1-8bda-8968736751c7" providerId="AD" clId="Web-{008F9803-9BD3-FDA7-3ECD-E5DD589B54BF}" dt="2024-06-20T14:39:20.729" v="689"/>
          <ac:spMkLst>
            <pc:docMk/>
            <pc:sldMk cId="2637130579" sldId="292"/>
            <ac:spMk id="208" creationId="{69B7A157-B014-CE73-0E98-04CB7368C58E}"/>
          </ac:spMkLst>
        </pc:spChg>
        <pc:spChg chg="add mod">
          <ac:chgData name="Douglas Nicolas Silva Gomes" userId="S::1489655@sga.pucminas.br::f360275c-4d7d-44b1-8bda-8968736751c7" providerId="AD" clId="Web-{008F9803-9BD3-FDA7-3ECD-E5DD589B54BF}" dt="2024-06-20T14:39:37.261" v="703" actId="20577"/>
          <ac:spMkLst>
            <pc:docMk/>
            <pc:sldMk cId="2637130579" sldId="292"/>
            <ac:spMk id="230" creationId="{BE29A4DE-B497-59FF-B08C-01284A7CFACE}"/>
          </ac:spMkLst>
        </pc:spChg>
        <pc:graphicFrameChg chg="mod modGraphic">
          <ac:chgData name="Douglas Nicolas Silva Gomes" userId="S::1489655@sga.pucminas.br::f360275c-4d7d-44b1-8bda-8968736751c7" providerId="AD" clId="Web-{008F9803-9BD3-FDA7-3ECD-E5DD589B54BF}" dt="2024-06-20T14:18:32.280" v="314"/>
          <ac:graphicFrameMkLst>
            <pc:docMk/>
            <pc:sldMk cId="2637130579" sldId="292"/>
            <ac:graphicFrameMk id="10" creationId="{97BE39DD-D5A1-C4C4-7205-9BBA4F152A75}"/>
          </ac:graphicFrameMkLst>
        </pc:graphicFrameChg>
        <pc:picChg chg="add mod">
          <ac:chgData name="Douglas Nicolas Silva Gomes" userId="S::1489655@sga.pucminas.br::f360275c-4d7d-44b1-8bda-8968736751c7" providerId="AD" clId="Web-{008F9803-9BD3-FDA7-3ECD-E5DD589B54BF}" dt="2024-06-20T14:17:41.747" v="307" actId="1076"/>
          <ac:picMkLst>
            <pc:docMk/>
            <pc:sldMk cId="2637130579" sldId="292"/>
            <ac:picMk id="78" creationId="{60F432C0-5412-20D8-B30E-C34ADF2E1E2D}"/>
          </ac:picMkLst>
        </pc:picChg>
      </pc:sldChg>
      <pc:sldChg chg="delSp modSp add mod replId">
        <pc:chgData name="Douglas Nicolas Silva Gomes" userId="S::1489655@sga.pucminas.br::f360275c-4d7d-44b1-8bda-8968736751c7" providerId="AD" clId="Web-{008F9803-9BD3-FDA7-3ECD-E5DD589B54BF}" dt="2024-06-20T14:45:56.805" v="765"/>
        <pc:sldMkLst>
          <pc:docMk/>
          <pc:sldMk cId="1839841074" sldId="293"/>
        </pc:sldMkLst>
        <pc:spChg chg="mod">
          <ac:chgData name="Douglas Nicolas Silva Gomes" userId="S::1489655@sga.pucminas.br::f360275c-4d7d-44b1-8bda-8968736751c7" providerId="AD" clId="Web-{008F9803-9BD3-FDA7-3ECD-E5DD589B54BF}" dt="2024-06-20T14:36:21.942" v="641"/>
          <ac:spMkLst>
            <pc:docMk/>
            <pc:sldMk cId="1839841074" sldId="293"/>
            <ac:spMk id="2" creationId="{BACECC06-93EB-18EC-C367-C04161F9B7F3}"/>
          </ac:spMkLst>
        </pc:spChg>
        <pc:spChg chg="del mod">
          <ac:chgData name="Douglas Nicolas Silva Gomes" userId="S::1489655@sga.pucminas.br::f360275c-4d7d-44b1-8bda-8968736751c7" providerId="AD" clId="Web-{008F9803-9BD3-FDA7-3ECD-E5DD589B54BF}" dt="2024-06-20T14:32:43.590" v="524"/>
          <ac:spMkLst>
            <pc:docMk/>
            <pc:sldMk cId="1839841074" sldId="293"/>
            <ac:spMk id="4" creationId="{FF15250E-E4C3-B75F-E46D-ED2230AB3BAE}"/>
          </ac:spMkLst>
        </pc:spChg>
        <pc:spChg chg="del mod">
          <ac:chgData name="Douglas Nicolas Silva Gomes" userId="S::1489655@sga.pucminas.br::f360275c-4d7d-44b1-8bda-8968736751c7" providerId="AD" clId="Web-{008F9803-9BD3-FDA7-3ECD-E5DD589B54BF}" dt="2024-06-20T14:34:40.673" v="606"/>
          <ac:spMkLst>
            <pc:docMk/>
            <pc:sldMk cId="1839841074" sldId="293"/>
            <ac:spMk id="5" creationId="{E0EE2695-0BDE-D64E-8A3B-8CA0EFE38CD3}"/>
          </ac:spMkLst>
        </pc:spChg>
        <pc:spChg chg="del">
          <ac:chgData name="Douglas Nicolas Silva Gomes" userId="S::1489655@sga.pucminas.br::f360275c-4d7d-44b1-8bda-8968736751c7" providerId="AD" clId="Web-{008F9803-9BD3-FDA7-3ECD-E5DD589B54BF}" dt="2024-06-20T14:33:10.216" v="536"/>
          <ac:spMkLst>
            <pc:docMk/>
            <pc:sldMk cId="1839841074" sldId="293"/>
            <ac:spMk id="6" creationId="{49AB0B93-0BD2-B3B1-060F-76D2C26F1B7E}"/>
          </ac:spMkLst>
        </pc:spChg>
        <pc:spChg chg="del">
          <ac:chgData name="Douglas Nicolas Silva Gomes" userId="S::1489655@sga.pucminas.br::f360275c-4d7d-44b1-8bda-8968736751c7" providerId="AD" clId="Web-{008F9803-9BD3-FDA7-3ECD-E5DD589B54BF}" dt="2024-06-20T14:33:10.216" v="540"/>
          <ac:spMkLst>
            <pc:docMk/>
            <pc:sldMk cId="1839841074" sldId="293"/>
            <ac:spMk id="7" creationId="{63644BFD-D22E-4019-B666-387DA51AEAFD}"/>
          </ac:spMkLst>
        </pc:spChg>
        <pc:spChg chg="mod">
          <ac:chgData name="Douglas Nicolas Silva Gomes" userId="S::1489655@sga.pucminas.br::f360275c-4d7d-44b1-8bda-8968736751c7" providerId="AD" clId="Web-{008F9803-9BD3-FDA7-3ECD-E5DD589B54BF}" dt="2024-06-20T14:45:47.227" v="763" actId="14100"/>
          <ac:spMkLst>
            <pc:docMk/>
            <pc:sldMk cId="1839841074" sldId="293"/>
            <ac:spMk id="11" creationId="{AB6E5880-216F-5C28-C26B-8DDC53ED9C95}"/>
          </ac:spMkLst>
        </pc:spChg>
        <pc:spChg chg="del">
          <ac:chgData name="Douglas Nicolas Silva Gomes" userId="S::1489655@sga.pucminas.br::f360275c-4d7d-44b1-8bda-8968736751c7" providerId="AD" clId="Web-{008F9803-9BD3-FDA7-3ECD-E5DD589B54BF}" dt="2024-06-20T14:34:40.673" v="607"/>
          <ac:spMkLst>
            <pc:docMk/>
            <pc:sldMk cId="1839841074" sldId="293"/>
            <ac:spMk id="12" creationId="{B92DF1E6-F6B4-9D9D-1AC0-2EFFF1C37B87}"/>
          </ac:spMkLst>
        </pc:spChg>
        <pc:spChg chg="del">
          <ac:chgData name="Douglas Nicolas Silva Gomes" userId="S::1489655@sga.pucminas.br::f360275c-4d7d-44b1-8bda-8968736751c7" providerId="AD" clId="Web-{008F9803-9BD3-FDA7-3ECD-E5DD589B54BF}" dt="2024-06-20T14:33:10.216" v="537"/>
          <ac:spMkLst>
            <pc:docMk/>
            <pc:sldMk cId="1839841074" sldId="293"/>
            <ac:spMk id="13" creationId="{9EBC54DD-4CFC-AA18-2E7D-47C6749E3E47}"/>
          </ac:spMkLst>
        </pc:spChg>
        <pc:spChg chg="del">
          <ac:chgData name="Douglas Nicolas Silva Gomes" userId="S::1489655@sga.pucminas.br::f360275c-4d7d-44b1-8bda-8968736751c7" providerId="AD" clId="Web-{008F9803-9BD3-FDA7-3ECD-E5DD589B54BF}" dt="2024-06-20T14:33:10.216" v="538"/>
          <ac:spMkLst>
            <pc:docMk/>
            <pc:sldMk cId="1839841074" sldId="293"/>
            <ac:spMk id="14" creationId="{7682C941-0C43-4023-B5ED-226794BD5BA8}"/>
          </ac:spMkLst>
        </pc:spChg>
        <pc:spChg chg="del">
          <ac:chgData name="Douglas Nicolas Silva Gomes" userId="S::1489655@sga.pucminas.br::f360275c-4d7d-44b1-8bda-8968736751c7" providerId="AD" clId="Web-{008F9803-9BD3-FDA7-3ECD-E5DD589B54BF}" dt="2024-06-20T14:34:40.673" v="608"/>
          <ac:spMkLst>
            <pc:docMk/>
            <pc:sldMk cId="1839841074" sldId="293"/>
            <ac:spMk id="15" creationId="{885D5DC4-D69F-E719-93DE-6291438E5B50}"/>
          </ac:spMkLst>
        </pc:spChg>
        <pc:spChg chg="mod">
          <ac:chgData name="Douglas Nicolas Silva Gomes" userId="S::1489655@sga.pucminas.br::f360275c-4d7d-44b1-8bda-8968736751c7" providerId="AD" clId="Web-{008F9803-9BD3-FDA7-3ECD-E5DD589B54BF}" dt="2024-06-20T14:45:28.414" v="760"/>
          <ac:spMkLst>
            <pc:docMk/>
            <pc:sldMk cId="1839841074" sldId="293"/>
            <ac:spMk id="16" creationId="{0F2DF9F0-D470-44DD-16C9-CC11BF8A2896}"/>
          </ac:spMkLst>
        </pc:spChg>
        <pc:spChg chg="mod">
          <ac:chgData name="Douglas Nicolas Silva Gomes" userId="S::1489655@sga.pucminas.br::f360275c-4d7d-44b1-8bda-8968736751c7" providerId="AD" clId="Web-{008F9803-9BD3-FDA7-3ECD-E5DD589B54BF}" dt="2024-06-20T14:45:56.805" v="765"/>
          <ac:spMkLst>
            <pc:docMk/>
            <pc:sldMk cId="1839841074" sldId="293"/>
            <ac:spMk id="17" creationId="{F189E45B-9A29-5EAF-DA54-E0A23E8CFE07}"/>
          </ac:spMkLst>
        </pc:spChg>
        <pc:spChg chg="del">
          <ac:chgData name="Douglas Nicolas Silva Gomes" userId="S::1489655@sga.pucminas.br::f360275c-4d7d-44b1-8bda-8968736751c7" providerId="AD" clId="Web-{008F9803-9BD3-FDA7-3ECD-E5DD589B54BF}" dt="2024-06-20T14:33:10.216" v="539"/>
          <ac:spMkLst>
            <pc:docMk/>
            <pc:sldMk cId="1839841074" sldId="293"/>
            <ac:spMk id="18" creationId="{A8E179CD-606A-1078-4317-373BDEF73708}"/>
          </ac:spMkLst>
        </pc:spChg>
        <pc:spChg chg="del">
          <ac:chgData name="Douglas Nicolas Silva Gomes" userId="S::1489655@sga.pucminas.br::f360275c-4d7d-44b1-8bda-8968736751c7" providerId="AD" clId="Web-{008F9803-9BD3-FDA7-3ECD-E5DD589B54BF}" dt="2024-06-20T14:34:40.673" v="609"/>
          <ac:spMkLst>
            <pc:docMk/>
            <pc:sldMk cId="1839841074" sldId="293"/>
            <ac:spMk id="19" creationId="{605D2F78-04E2-E856-2995-84D9853EDF72}"/>
          </ac:spMkLst>
        </pc:spChg>
        <pc:picChg chg="del mod">
          <ac:chgData name="Douglas Nicolas Silva Gomes" userId="S::1489655@sga.pucminas.br::f360275c-4d7d-44b1-8bda-8968736751c7" providerId="AD" clId="Web-{008F9803-9BD3-FDA7-3ECD-E5DD589B54BF}" dt="2024-06-20T14:35:14.799" v="622"/>
          <ac:picMkLst>
            <pc:docMk/>
            <pc:sldMk cId="1839841074" sldId="293"/>
            <ac:picMk id="3" creationId="{B3B1A83E-B9D8-780F-FCE0-9F83636A1FCE}"/>
          </ac:picMkLst>
        </pc:picChg>
        <pc:picChg chg="del">
          <ac:chgData name="Douglas Nicolas Silva Gomes" userId="S::1489655@sga.pucminas.br::f360275c-4d7d-44b1-8bda-8968736751c7" providerId="AD" clId="Web-{008F9803-9BD3-FDA7-3ECD-E5DD589B54BF}" dt="2024-06-20T14:33:10.216" v="535"/>
          <ac:picMkLst>
            <pc:docMk/>
            <pc:sldMk cId="1839841074" sldId="293"/>
            <ac:picMk id="8" creationId="{6B0159F7-FF2D-E260-C4E7-A24C0514A2D5}"/>
          </ac:picMkLst>
        </pc:picChg>
        <pc:picChg chg="del">
          <ac:chgData name="Douglas Nicolas Silva Gomes" userId="S::1489655@sga.pucminas.br::f360275c-4d7d-44b1-8bda-8968736751c7" providerId="AD" clId="Web-{008F9803-9BD3-FDA7-3ECD-E5DD589B54BF}" dt="2024-06-20T14:34:40.673" v="605"/>
          <ac:picMkLst>
            <pc:docMk/>
            <pc:sldMk cId="1839841074" sldId="293"/>
            <ac:picMk id="9" creationId="{13B92102-F2A8-05BE-CC01-E100D2B30EA9}"/>
          </ac:picMkLst>
        </pc:picChg>
      </pc:sldChg>
      <pc:sldChg chg="addSp delSp modSp add mod replId">
        <pc:chgData name="Douglas Nicolas Silva Gomes" userId="S::1489655@sga.pucminas.br::f360275c-4d7d-44b1-8bda-8968736751c7" providerId="AD" clId="Web-{008F9803-9BD3-FDA7-3ECD-E5DD589B54BF}" dt="2024-06-20T14:53:46.196" v="822" actId="20577"/>
        <pc:sldMkLst>
          <pc:docMk/>
          <pc:sldMk cId="1983072813" sldId="294"/>
        </pc:sldMkLst>
        <pc:spChg chg="add del mod">
          <ac:chgData name="Douglas Nicolas Silva Gomes" userId="S::1489655@sga.pucminas.br::f360275c-4d7d-44b1-8bda-8968736751c7" providerId="AD" clId="Web-{008F9803-9BD3-FDA7-3ECD-E5DD589B54BF}" dt="2024-06-20T14:49:11.624" v="809"/>
          <ac:spMkLst>
            <pc:docMk/>
            <pc:sldMk cId="1983072813" sldId="294"/>
            <ac:spMk id="2" creationId="{BACECC06-93EB-18EC-C367-C04161F9B7F3}"/>
          </ac:spMkLst>
        </pc:spChg>
        <pc:spChg chg="add del mod">
          <ac:chgData name="Douglas Nicolas Silva Gomes" userId="S::1489655@sga.pucminas.br::f360275c-4d7d-44b1-8bda-8968736751c7" providerId="AD" clId="Web-{008F9803-9BD3-FDA7-3ECD-E5DD589B54BF}" dt="2024-06-20T14:37:12.365" v="650"/>
          <ac:spMkLst>
            <pc:docMk/>
            <pc:sldMk cId="1983072813" sldId="294"/>
            <ac:spMk id="3" creationId="{649E7DF0-B599-780C-45D0-BD641BCF3E59}"/>
          </ac:spMkLst>
        </pc:spChg>
        <pc:spChg chg="add del mod">
          <ac:chgData name="Douglas Nicolas Silva Gomes" userId="S::1489655@sga.pucminas.br::f360275c-4d7d-44b1-8bda-8968736751c7" providerId="AD" clId="Web-{008F9803-9BD3-FDA7-3ECD-E5DD589B54BF}" dt="2024-06-20T14:37:30.241" v="664"/>
          <ac:spMkLst>
            <pc:docMk/>
            <pc:sldMk cId="1983072813" sldId="294"/>
            <ac:spMk id="4" creationId="{3CB157F5-4AC7-55D4-8572-A07C19572619}"/>
          </ac:spMkLst>
        </pc:spChg>
        <pc:spChg chg="add del mod">
          <ac:chgData name="Douglas Nicolas Silva Gomes" userId="S::1489655@sga.pucminas.br::f360275c-4d7d-44b1-8bda-8968736751c7" providerId="AD" clId="Web-{008F9803-9BD3-FDA7-3ECD-E5DD589B54BF}" dt="2024-06-20T14:38:51.353" v="682"/>
          <ac:spMkLst>
            <pc:docMk/>
            <pc:sldMk cId="1983072813" sldId="294"/>
            <ac:spMk id="5" creationId="{AF295DD7-FA39-01EB-4753-AB96C3920AE9}"/>
          </ac:spMkLst>
        </pc:spChg>
        <pc:spChg chg="add del mod">
          <ac:chgData name="Douglas Nicolas Silva Gomes" userId="S::1489655@sga.pucminas.br::f360275c-4d7d-44b1-8bda-8968736751c7" providerId="AD" clId="Web-{008F9803-9BD3-FDA7-3ECD-E5DD589B54BF}" dt="2024-06-20T14:38:51.353" v="681"/>
          <ac:spMkLst>
            <pc:docMk/>
            <pc:sldMk cId="1983072813" sldId="294"/>
            <ac:spMk id="6" creationId="{0A816B52-EB7D-B934-2DBB-5CF26A1D9BA3}"/>
          </ac:spMkLst>
        </pc:spChg>
        <pc:spChg chg="add del mod">
          <ac:chgData name="Douglas Nicolas Silva Gomes" userId="S::1489655@sga.pucminas.br::f360275c-4d7d-44b1-8bda-8968736751c7" providerId="AD" clId="Web-{008F9803-9BD3-FDA7-3ECD-E5DD589B54BF}" dt="2024-06-20T14:38:51.353" v="680"/>
          <ac:spMkLst>
            <pc:docMk/>
            <pc:sldMk cId="1983072813" sldId="294"/>
            <ac:spMk id="7" creationId="{048EBA90-CCAF-A9E6-6E2F-F43573AFC514}"/>
          </ac:spMkLst>
        </pc:spChg>
        <pc:spChg chg="add del mod">
          <ac:chgData name="Douglas Nicolas Silva Gomes" userId="S::1489655@sga.pucminas.br::f360275c-4d7d-44b1-8bda-8968736751c7" providerId="AD" clId="Web-{008F9803-9BD3-FDA7-3ECD-E5DD589B54BF}" dt="2024-06-20T14:38:42.603" v="672"/>
          <ac:spMkLst>
            <pc:docMk/>
            <pc:sldMk cId="1983072813" sldId="294"/>
            <ac:spMk id="8" creationId="{2BA9972F-5CBD-D5AC-2624-3B88D20B3FE0}"/>
          </ac:spMkLst>
        </pc:spChg>
        <pc:spChg chg="add del">
          <ac:chgData name="Douglas Nicolas Silva Gomes" userId="S::1489655@sga.pucminas.br::f360275c-4d7d-44b1-8bda-8968736751c7" providerId="AD" clId="Web-{008F9803-9BD3-FDA7-3ECD-E5DD589B54BF}" dt="2024-06-20T14:48:59.015" v="796"/>
          <ac:spMkLst>
            <pc:docMk/>
            <pc:sldMk cId="1983072813" sldId="294"/>
            <ac:spMk id="10" creationId="{F3EBA441-3F63-5CF0-8CD6-858FEBAE0F85}"/>
          </ac:spMkLst>
        </pc:spChg>
        <pc:spChg chg="del">
          <ac:chgData name="Douglas Nicolas Silva Gomes" userId="S::1489655@sga.pucminas.br::f360275c-4d7d-44b1-8bda-8968736751c7" providerId="AD" clId="Web-{008F9803-9BD3-FDA7-3ECD-E5DD589B54BF}" dt="2024-06-20T14:49:00.515" v="797"/>
          <ac:spMkLst>
            <pc:docMk/>
            <pc:sldMk cId="1983072813" sldId="294"/>
            <ac:spMk id="11" creationId="{AB6E5880-216F-5C28-C26B-8DDC53ED9C95}"/>
          </ac:spMkLst>
        </pc:spChg>
        <pc:spChg chg="add del">
          <ac:chgData name="Douglas Nicolas Silva Gomes" userId="S::1489655@sga.pucminas.br::f360275c-4d7d-44b1-8bda-8968736751c7" providerId="AD" clId="Web-{008F9803-9BD3-FDA7-3ECD-E5DD589B54BF}" dt="2024-06-20T14:48:59.015" v="795"/>
          <ac:spMkLst>
            <pc:docMk/>
            <pc:sldMk cId="1983072813" sldId="294"/>
            <ac:spMk id="13" creationId="{EE887354-BDEC-4537-1F4A-3DB77A357E6D}"/>
          </ac:spMkLst>
        </pc:spChg>
        <pc:spChg chg="add del">
          <ac:chgData name="Douglas Nicolas Silva Gomes" userId="S::1489655@sga.pucminas.br::f360275c-4d7d-44b1-8bda-8968736751c7" providerId="AD" clId="Web-{008F9803-9BD3-FDA7-3ECD-E5DD589B54BF}" dt="2024-06-20T14:48:59.015" v="794"/>
          <ac:spMkLst>
            <pc:docMk/>
            <pc:sldMk cId="1983072813" sldId="294"/>
            <ac:spMk id="15" creationId="{4D7EE404-E36D-169B-2FC3-F702F79E58F1}"/>
          </ac:spMkLst>
        </pc:spChg>
        <pc:spChg chg="del">
          <ac:chgData name="Douglas Nicolas Silva Gomes" userId="S::1489655@sga.pucminas.br::f360275c-4d7d-44b1-8bda-8968736751c7" providerId="AD" clId="Web-{008F9803-9BD3-FDA7-3ECD-E5DD589B54BF}" dt="2024-06-20T14:49:00.515" v="798"/>
          <ac:spMkLst>
            <pc:docMk/>
            <pc:sldMk cId="1983072813" sldId="294"/>
            <ac:spMk id="16" creationId="{0F2DF9F0-D470-44DD-16C9-CC11BF8A2896}"/>
          </ac:spMkLst>
        </pc:spChg>
        <pc:spChg chg="del">
          <ac:chgData name="Douglas Nicolas Silva Gomes" userId="S::1489655@sga.pucminas.br::f360275c-4d7d-44b1-8bda-8968736751c7" providerId="AD" clId="Web-{008F9803-9BD3-FDA7-3ECD-E5DD589B54BF}" dt="2024-06-20T14:49:00.515" v="799"/>
          <ac:spMkLst>
            <pc:docMk/>
            <pc:sldMk cId="1983072813" sldId="294"/>
            <ac:spMk id="17" creationId="{F189E45B-9A29-5EAF-DA54-E0A23E8CFE07}"/>
          </ac:spMkLst>
        </pc:spChg>
        <pc:spChg chg="add del">
          <ac:chgData name="Douglas Nicolas Silva Gomes" userId="S::1489655@sga.pucminas.br::f360275c-4d7d-44b1-8bda-8968736751c7" providerId="AD" clId="Web-{008F9803-9BD3-FDA7-3ECD-E5DD589B54BF}" dt="2024-06-20T14:48:59.015" v="793"/>
          <ac:spMkLst>
            <pc:docMk/>
            <pc:sldMk cId="1983072813" sldId="294"/>
            <ac:spMk id="19" creationId="{1A03AB10-DC31-02DE-BC46-6916D6A9FC3F}"/>
          </ac:spMkLst>
        </pc:spChg>
        <pc:spChg chg="add">
          <ac:chgData name="Douglas Nicolas Silva Gomes" userId="S::1489655@sga.pucminas.br::f360275c-4d7d-44b1-8bda-8968736751c7" providerId="AD" clId="Web-{008F9803-9BD3-FDA7-3ECD-E5DD589B54BF}" dt="2024-06-20T14:49:01.421" v="800"/>
          <ac:spMkLst>
            <pc:docMk/>
            <pc:sldMk cId="1983072813" sldId="294"/>
            <ac:spMk id="21" creationId="{38AD18E6-C611-9746-0475-A177E0154AA2}"/>
          </ac:spMkLst>
        </pc:spChg>
        <pc:spChg chg="add">
          <ac:chgData name="Douglas Nicolas Silva Gomes" userId="S::1489655@sga.pucminas.br::f360275c-4d7d-44b1-8bda-8968736751c7" providerId="AD" clId="Web-{008F9803-9BD3-FDA7-3ECD-E5DD589B54BF}" dt="2024-06-20T14:49:01.421" v="801"/>
          <ac:spMkLst>
            <pc:docMk/>
            <pc:sldMk cId="1983072813" sldId="294"/>
            <ac:spMk id="23" creationId="{F6F61EB1-14BA-77DB-8B00-37E4439AC1F3}"/>
          </ac:spMkLst>
        </pc:spChg>
        <pc:spChg chg="add">
          <ac:chgData name="Douglas Nicolas Silva Gomes" userId="S::1489655@sga.pucminas.br::f360275c-4d7d-44b1-8bda-8968736751c7" providerId="AD" clId="Web-{008F9803-9BD3-FDA7-3ECD-E5DD589B54BF}" dt="2024-06-20T14:49:01.437" v="802"/>
          <ac:spMkLst>
            <pc:docMk/>
            <pc:sldMk cId="1983072813" sldId="294"/>
            <ac:spMk id="25" creationId="{2032E657-06F0-E234-0BB3-E265FE4D5BF5}"/>
          </ac:spMkLst>
        </pc:spChg>
        <pc:spChg chg="add mod">
          <ac:chgData name="Douglas Nicolas Silva Gomes" userId="S::1489655@sga.pucminas.br::f360275c-4d7d-44b1-8bda-8968736751c7" providerId="AD" clId="Web-{008F9803-9BD3-FDA7-3ECD-E5DD589B54BF}" dt="2024-06-20T14:53:46.196" v="822" actId="20577"/>
          <ac:spMkLst>
            <pc:docMk/>
            <pc:sldMk cId="1983072813" sldId="294"/>
            <ac:spMk id="27" creationId="{53CACA24-0900-86E1-0459-869D649634FB}"/>
          </ac:spMkLst>
        </pc:spChg>
      </pc:sldChg>
      <pc:sldChg chg="addSp delSp modSp add mod ord replId setBg">
        <pc:chgData name="Douglas Nicolas Silva Gomes" userId="S::1489655@sga.pucminas.br::f360275c-4d7d-44b1-8bda-8968736751c7" providerId="AD" clId="Web-{008F9803-9BD3-FDA7-3ECD-E5DD589B54BF}" dt="2024-06-20T14:44:01.098" v="755" actId="1076"/>
        <pc:sldMkLst>
          <pc:docMk/>
          <pc:sldMk cId="1377815857" sldId="295"/>
        </pc:sldMkLst>
        <pc:spChg chg="mod ord">
          <ac:chgData name="Douglas Nicolas Silva Gomes" userId="S::1489655@sga.pucminas.br::f360275c-4d7d-44b1-8bda-8968736751c7" providerId="AD" clId="Web-{008F9803-9BD3-FDA7-3ECD-E5DD589B54BF}" dt="2024-06-20T14:44:01.098" v="755" actId="1076"/>
          <ac:spMkLst>
            <pc:docMk/>
            <pc:sldMk cId="1377815857" sldId="295"/>
            <ac:spMk id="2" creationId="{7642EC0C-C6BC-57D1-3C75-26BBA98E934F}"/>
          </ac:spMkLst>
        </pc:spChg>
        <pc:spChg chg="add del">
          <ac:chgData name="Douglas Nicolas Silva Gomes" userId="S::1489655@sga.pucminas.br::f360275c-4d7d-44b1-8bda-8968736751c7" providerId="AD" clId="Web-{008F9803-9BD3-FDA7-3ECD-E5DD589B54BF}" dt="2024-06-20T14:41:05.686" v="726"/>
          <ac:spMkLst>
            <pc:docMk/>
            <pc:sldMk cId="1377815857" sldId="295"/>
            <ac:spMk id="48" creationId="{9A724DBA-D2D9-471E-8ED7-2015DDD950DF}"/>
          </ac:spMkLst>
        </pc:spChg>
        <pc:spChg chg="add del">
          <ac:chgData name="Douglas Nicolas Silva Gomes" userId="S::1489655@sga.pucminas.br::f360275c-4d7d-44b1-8bda-8968736751c7" providerId="AD" clId="Web-{008F9803-9BD3-FDA7-3ECD-E5DD589B54BF}" dt="2024-06-20T14:41:05.686" v="726"/>
          <ac:spMkLst>
            <pc:docMk/>
            <pc:sldMk cId="1377815857" sldId="295"/>
            <ac:spMk id="50" creationId="{08980754-6F4B-43C9-B9BE-127B6BED6586}"/>
          </ac:spMkLst>
        </pc:spChg>
        <pc:spChg chg="add del">
          <ac:chgData name="Douglas Nicolas Silva Gomes" userId="S::1489655@sga.pucminas.br::f360275c-4d7d-44b1-8bda-8968736751c7" providerId="AD" clId="Web-{008F9803-9BD3-FDA7-3ECD-E5DD589B54BF}" dt="2024-06-20T14:41:05.686" v="726"/>
          <ac:spMkLst>
            <pc:docMk/>
            <pc:sldMk cId="1377815857" sldId="295"/>
            <ac:spMk id="52" creationId="{2C1BBA94-3F40-40AA-8BB9-E69E25E537C1}"/>
          </ac:spMkLst>
        </pc:spChg>
        <pc:spChg chg="add del">
          <ac:chgData name="Douglas Nicolas Silva Gomes" userId="S::1489655@sga.pucminas.br::f360275c-4d7d-44b1-8bda-8968736751c7" providerId="AD" clId="Web-{008F9803-9BD3-FDA7-3ECD-E5DD589B54BF}" dt="2024-06-20T14:41:05.686" v="726"/>
          <ac:spMkLst>
            <pc:docMk/>
            <pc:sldMk cId="1377815857" sldId="295"/>
            <ac:spMk id="54" creationId="{169CC832-2974-4E8D-90ED-3E2941BA7336}"/>
          </ac:spMkLst>
        </pc:spChg>
        <pc:spChg chg="add del">
          <ac:chgData name="Douglas Nicolas Silva Gomes" userId="S::1489655@sga.pucminas.br::f360275c-4d7d-44b1-8bda-8968736751c7" providerId="AD" clId="Web-{008F9803-9BD3-FDA7-3ECD-E5DD589B54BF}" dt="2024-06-20T14:41:05.686" v="726"/>
          <ac:spMkLst>
            <pc:docMk/>
            <pc:sldMk cId="1377815857" sldId="295"/>
            <ac:spMk id="56" creationId="{55222F96-971A-4F90-B841-6BAB416C7AC1}"/>
          </ac:spMkLst>
        </pc:spChg>
        <pc:spChg chg="add del mod">
          <ac:chgData name="Douglas Nicolas Silva Gomes" userId="S::1489655@sga.pucminas.br::f360275c-4d7d-44b1-8bda-8968736751c7" providerId="AD" clId="Web-{008F9803-9BD3-FDA7-3ECD-E5DD589B54BF}" dt="2024-06-20T14:42:16.516" v="744"/>
          <ac:spMkLst>
            <pc:docMk/>
            <pc:sldMk cId="1377815857" sldId="295"/>
            <ac:spMk id="58" creationId="{47942995-B07F-4636-9A06-C6A104B260A8}"/>
          </ac:spMkLst>
        </pc:spChg>
        <pc:spChg chg="add del mod">
          <ac:chgData name="Douglas Nicolas Silva Gomes" userId="S::1489655@sga.pucminas.br::f360275c-4d7d-44b1-8bda-8968736751c7" providerId="AD" clId="Web-{008F9803-9BD3-FDA7-3ECD-E5DD589B54BF}" dt="2024-06-20T14:42:16.516" v="744"/>
          <ac:spMkLst>
            <pc:docMk/>
            <pc:sldMk cId="1377815857" sldId="295"/>
            <ac:spMk id="60" creationId="{B81933D1-5615-42C7-9C0B-4EB7105CCE2D}"/>
          </ac:spMkLst>
        </pc:spChg>
        <pc:spChg chg="add del">
          <ac:chgData name="Douglas Nicolas Silva Gomes" userId="S::1489655@sga.pucminas.br::f360275c-4d7d-44b1-8bda-8968736751c7" providerId="AD" clId="Web-{008F9803-9BD3-FDA7-3ECD-E5DD589B54BF}" dt="2024-06-20T14:40:57.826" v="725"/>
          <ac:spMkLst>
            <pc:docMk/>
            <pc:sldMk cId="1377815857" sldId="295"/>
            <ac:spMk id="61" creationId="{47942995-B07F-4636-9A06-C6A104B260A8}"/>
          </ac:spMkLst>
        </pc:spChg>
        <pc:spChg chg="add del">
          <ac:chgData name="Douglas Nicolas Silva Gomes" userId="S::1489655@sga.pucminas.br::f360275c-4d7d-44b1-8bda-8968736751c7" providerId="AD" clId="Web-{008F9803-9BD3-FDA7-3ECD-E5DD589B54BF}" dt="2024-06-20T14:42:16.516" v="744"/>
          <ac:spMkLst>
            <pc:docMk/>
            <pc:sldMk cId="1377815857" sldId="295"/>
            <ac:spMk id="62" creationId="{19C9EAEA-39D0-4B0E-A0EB-51E7B26740B1}"/>
          </ac:spMkLst>
        </pc:spChg>
        <pc:spChg chg="mod">
          <ac:chgData name="Douglas Nicolas Silva Gomes" userId="S::1489655@sga.pucminas.br::f360275c-4d7d-44b1-8bda-8968736751c7" providerId="AD" clId="Web-{008F9803-9BD3-FDA7-3ECD-E5DD589B54BF}" dt="2024-06-20T14:41:20.014" v="729"/>
          <ac:spMkLst>
            <pc:docMk/>
            <pc:sldMk cId="1377815857" sldId="295"/>
            <ac:spMk id="64" creationId="{F19A4A0F-1B59-4DB0-9764-D10936E98770}"/>
          </ac:spMkLst>
        </pc:spChg>
        <pc:spChg chg="mod">
          <ac:chgData name="Douglas Nicolas Silva Gomes" userId="S::1489655@sga.pucminas.br::f360275c-4d7d-44b1-8bda-8968736751c7" providerId="AD" clId="Web-{008F9803-9BD3-FDA7-3ECD-E5DD589B54BF}" dt="2024-06-20T14:41:20.014" v="730"/>
          <ac:spMkLst>
            <pc:docMk/>
            <pc:sldMk cId="1377815857" sldId="295"/>
            <ac:spMk id="65" creationId="{F399A70F-F8CD-4992-9EF5-6CF15472E73F}"/>
          </ac:spMkLst>
        </pc:spChg>
        <pc:spChg chg="mod">
          <ac:chgData name="Douglas Nicolas Silva Gomes" userId="S::1489655@sga.pucminas.br::f360275c-4d7d-44b1-8bda-8968736751c7" providerId="AD" clId="Web-{008F9803-9BD3-FDA7-3ECD-E5DD589B54BF}" dt="2024-06-20T14:41:20.030" v="731"/>
          <ac:spMkLst>
            <pc:docMk/>
            <pc:sldMk cId="1377815857" sldId="295"/>
            <ac:spMk id="66" creationId="{48F4FEDC-6D80-458C-A665-075D9B9500FD}"/>
          </ac:spMkLst>
        </pc:spChg>
        <pc:spChg chg="add del">
          <ac:chgData name="Douglas Nicolas Silva Gomes" userId="S::1489655@sga.pucminas.br::f360275c-4d7d-44b1-8bda-8968736751c7" providerId="AD" clId="Web-{008F9803-9BD3-FDA7-3ECD-E5DD589B54BF}" dt="2024-06-20T14:40:57.826" v="725"/>
          <ac:spMkLst>
            <pc:docMk/>
            <pc:sldMk cId="1377815857" sldId="295"/>
            <ac:spMk id="68" creationId="{B81933D1-5615-42C7-9C0B-4EB7105CCE2D}"/>
          </ac:spMkLst>
        </pc:spChg>
        <pc:spChg chg="add del">
          <ac:chgData name="Douglas Nicolas Silva Gomes" userId="S::1489655@sga.pucminas.br::f360275c-4d7d-44b1-8bda-8968736751c7" providerId="AD" clId="Web-{008F9803-9BD3-FDA7-3ECD-E5DD589B54BF}" dt="2024-06-20T14:40:57.826" v="725"/>
          <ac:spMkLst>
            <pc:docMk/>
            <pc:sldMk cId="1377815857" sldId="295"/>
            <ac:spMk id="70" creationId="{19C9EAEA-39D0-4B0E-A0EB-51E7B26740B1}"/>
          </ac:spMkLst>
        </pc:spChg>
        <pc:spChg chg="add del">
          <ac:chgData name="Douglas Nicolas Silva Gomes" userId="S::1489655@sga.pucminas.br::f360275c-4d7d-44b1-8bda-8968736751c7" providerId="AD" clId="Web-{008F9803-9BD3-FDA7-3ECD-E5DD589B54BF}" dt="2024-06-20T14:42:16.516" v="744"/>
          <ac:spMkLst>
            <pc:docMk/>
            <pc:sldMk cId="1377815857" sldId="295"/>
            <ac:spMk id="71" creationId="{C7D023E4-8DE1-436E-9847-ED6A4B4B04FD}"/>
          </ac:spMkLst>
        </pc:spChg>
        <pc:spChg chg="add del">
          <ac:chgData name="Douglas Nicolas Silva Gomes" userId="S::1489655@sga.pucminas.br::f360275c-4d7d-44b1-8bda-8968736751c7" providerId="AD" clId="Web-{008F9803-9BD3-FDA7-3ECD-E5DD589B54BF}" dt="2024-06-20T14:42:16.516" v="744"/>
          <ac:spMkLst>
            <pc:docMk/>
            <pc:sldMk cId="1377815857" sldId="295"/>
            <ac:spMk id="73" creationId="{8B2B1708-8CE4-4A20-94F5-55118AE2CBD7}"/>
          </ac:spMkLst>
        </pc:spChg>
        <pc:spChg chg="add del">
          <ac:chgData name="Douglas Nicolas Silva Gomes" userId="S::1489655@sga.pucminas.br::f360275c-4d7d-44b1-8bda-8968736751c7" providerId="AD" clId="Web-{008F9803-9BD3-FDA7-3ECD-E5DD589B54BF}" dt="2024-06-20T14:42:15.516" v="743"/>
          <ac:spMkLst>
            <pc:docMk/>
            <pc:sldMk cId="1377815857" sldId="295"/>
            <ac:spMk id="91" creationId="{5BF4DF2C-F028-4921-9C23-41303F650A62}"/>
          </ac:spMkLst>
        </pc:spChg>
        <pc:spChg chg="add del">
          <ac:chgData name="Douglas Nicolas Silva Gomes" userId="S::1489655@sga.pucminas.br::f360275c-4d7d-44b1-8bda-8968736751c7" providerId="AD" clId="Web-{008F9803-9BD3-FDA7-3ECD-E5DD589B54BF}" dt="2024-06-20T14:42:15.516" v="743"/>
          <ac:spMkLst>
            <pc:docMk/>
            <pc:sldMk cId="1377815857" sldId="295"/>
            <ac:spMk id="93" creationId="{158B3569-73B2-4D05-8E95-886A6EE17F1F}"/>
          </ac:spMkLst>
        </pc:spChg>
        <pc:grpChg chg="add del">
          <ac:chgData name="Douglas Nicolas Silva Gomes" userId="S::1489655@sga.pucminas.br::f360275c-4d7d-44b1-8bda-8968736751c7" providerId="AD" clId="Web-{008F9803-9BD3-FDA7-3ECD-E5DD589B54BF}" dt="2024-06-20T14:42:16.516" v="744"/>
          <ac:grpSpMkLst>
            <pc:docMk/>
            <pc:sldMk cId="1377815857" sldId="295"/>
            <ac:grpSpMk id="59" creationId="{032D8612-31EB-44CF-A1D0-14FD4C705424}"/>
          </ac:grpSpMkLst>
        </pc:grpChg>
        <pc:grpChg chg="add del">
          <ac:chgData name="Douglas Nicolas Silva Gomes" userId="S::1489655@sga.pucminas.br::f360275c-4d7d-44b1-8bda-8968736751c7" providerId="AD" clId="Web-{008F9803-9BD3-FDA7-3ECD-E5DD589B54BF}" dt="2024-06-20T14:40:57.826" v="725"/>
          <ac:grpSpMkLst>
            <pc:docMk/>
            <pc:sldMk cId="1377815857" sldId="295"/>
            <ac:grpSpMk id="63" creationId="{032D8612-31EB-44CF-A1D0-14FD4C705424}"/>
          </ac:grpSpMkLst>
        </pc:grpChg>
        <pc:grpChg chg="add del">
          <ac:chgData name="Douglas Nicolas Silva Gomes" userId="S::1489655@sga.pucminas.br::f360275c-4d7d-44b1-8bda-8968736751c7" providerId="AD" clId="Web-{008F9803-9BD3-FDA7-3ECD-E5DD589B54BF}" dt="2024-06-20T14:42:16.516" v="744"/>
          <ac:grpSpMkLst>
            <pc:docMk/>
            <pc:sldMk cId="1377815857" sldId="295"/>
            <ac:grpSpMk id="75" creationId="{C291FB31-BA2D-4C80-8229-F0E34C8AEAE4}"/>
          </ac:grpSpMkLst>
        </pc:grpChg>
        <pc:grpChg chg="add del">
          <ac:chgData name="Douglas Nicolas Silva Gomes" userId="S::1489655@sga.pucminas.br::f360275c-4d7d-44b1-8bda-8968736751c7" providerId="AD" clId="Web-{008F9803-9BD3-FDA7-3ECD-E5DD589B54BF}" dt="2024-06-20T14:42:16.516" v="744"/>
          <ac:grpSpMkLst>
            <pc:docMk/>
            <pc:sldMk cId="1377815857" sldId="295"/>
            <ac:grpSpMk id="79" creationId="{E27AF472-EAE3-4572-AB69-B92BD10DBC6D}"/>
          </ac:grpSpMkLst>
        </pc:grpChg>
        <pc:grpChg chg="add del">
          <ac:chgData name="Douglas Nicolas Silva Gomes" userId="S::1489655@sga.pucminas.br::f360275c-4d7d-44b1-8bda-8968736751c7" providerId="AD" clId="Web-{008F9803-9BD3-FDA7-3ECD-E5DD589B54BF}" dt="2024-06-20T14:42:15.516" v="743"/>
          <ac:grpSpMkLst>
            <pc:docMk/>
            <pc:sldMk cId="1377815857" sldId="295"/>
            <ac:grpSpMk id="97" creationId="{892B7B61-D701-474B-AE8F-EA238B550A78}"/>
          </ac:grpSpMkLst>
        </pc:grpChg>
        <pc:picChg chg="del">
          <ac:chgData name="Douglas Nicolas Silva Gomes" userId="S::1489655@sga.pucminas.br::f360275c-4d7d-44b1-8bda-8968736751c7" providerId="AD" clId="Web-{008F9803-9BD3-FDA7-3ECD-E5DD589B54BF}" dt="2024-06-20T14:40:22.012" v="716"/>
          <ac:picMkLst>
            <pc:docMk/>
            <pc:sldMk cId="1377815857" sldId="295"/>
            <ac:picMk id="3" creationId="{233EAEC6-1C5D-229A-F25B-800D130961F4}"/>
          </ac:picMkLst>
        </pc:picChg>
        <pc:picChg chg="add del mod">
          <ac:chgData name="Douglas Nicolas Silva Gomes" userId="S::1489655@sga.pucminas.br::f360275c-4d7d-44b1-8bda-8968736751c7" providerId="AD" clId="Web-{008F9803-9BD3-FDA7-3ECD-E5DD589B54BF}" dt="2024-06-20T14:41:50.109" v="736"/>
          <ac:picMkLst>
            <pc:docMk/>
            <pc:sldMk cId="1377815857" sldId="295"/>
            <ac:picMk id="5" creationId="{A77287FF-EB09-D904-ECB2-96CEEF91FF45}"/>
          </ac:picMkLst>
        </pc:picChg>
        <pc:picChg chg="add mod ord">
          <ac:chgData name="Douglas Nicolas Silva Gomes" userId="S::1489655@sga.pucminas.br::f360275c-4d7d-44b1-8bda-8968736751c7" providerId="AD" clId="Web-{008F9803-9BD3-FDA7-3ECD-E5DD589B54BF}" dt="2024-06-20T14:42:37.236" v="752"/>
          <ac:picMkLst>
            <pc:docMk/>
            <pc:sldMk cId="1377815857" sldId="295"/>
            <ac:picMk id="7" creationId="{30E46600-F461-BCF0-BD6F-423CE8EBAE77}"/>
          </ac:picMkLst>
        </pc:picChg>
        <pc:cxnChg chg="add del">
          <ac:chgData name="Douglas Nicolas Silva Gomes" userId="S::1489655@sga.pucminas.br::f360275c-4d7d-44b1-8bda-8968736751c7" providerId="AD" clId="Web-{008F9803-9BD3-FDA7-3ECD-E5DD589B54BF}" dt="2024-06-20T14:42:15.516" v="743"/>
          <ac:cxnSpMkLst>
            <pc:docMk/>
            <pc:sldMk cId="1377815857" sldId="295"/>
            <ac:cxnSpMk id="95" creationId="{56020367-4FD5-4596-8E10-C5F095CD8DBF}"/>
          </ac:cxnSpMkLst>
        </pc:cxnChg>
      </pc:sldChg>
      <pc:sldChg chg="addSp delSp modSp add del mod replId setBg">
        <pc:chgData name="Douglas Nicolas Silva Gomes" userId="S::1489655@sga.pucminas.br::f360275c-4d7d-44b1-8bda-8968736751c7" providerId="AD" clId="Web-{008F9803-9BD3-FDA7-3ECD-E5DD589B54BF}" dt="2024-06-20T14:56:40.359" v="832"/>
        <pc:sldMkLst>
          <pc:docMk/>
          <pc:sldMk cId="3142538252" sldId="296"/>
        </pc:sldMkLst>
        <pc:spChg chg="add del">
          <ac:chgData name="Douglas Nicolas Silva Gomes" userId="S::1489655@sga.pucminas.br::f360275c-4d7d-44b1-8bda-8968736751c7" providerId="AD" clId="Web-{008F9803-9BD3-FDA7-3ECD-E5DD589B54BF}" dt="2024-06-20T14:54:35.620" v="826"/>
          <ac:spMkLst>
            <pc:docMk/>
            <pc:sldMk cId="3142538252" sldId="296"/>
            <ac:spMk id="4" creationId="{F3060C83-F051-4F0E-ABAD-AA0DFC48B218}"/>
          </ac:spMkLst>
        </pc:spChg>
        <pc:spChg chg="add del">
          <ac:chgData name="Douglas Nicolas Silva Gomes" userId="S::1489655@sga.pucminas.br::f360275c-4d7d-44b1-8bda-8968736751c7" providerId="AD" clId="Web-{008F9803-9BD3-FDA7-3ECD-E5DD589B54BF}" dt="2024-06-20T14:54:35.620" v="826"/>
          <ac:spMkLst>
            <pc:docMk/>
            <pc:sldMk cId="3142538252" sldId="296"/>
            <ac:spMk id="5" creationId="{83C98ABE-055B-441F-B07E-44F97F083C39}"/>
          </ac:spMkLst>
        </pc:spChg>
        <pc:spChg chg="add del">
          <ac:chgData name="Douglas Nicolas Silva Gomes" userId="S::1489655@sga.pucminas.br::f360275c-4d7d-44b1-8bda-8968736751c7" providerId="AD" clId="Web-{008F9803-9BD3-FDA7-3ECD-E5DD589B54BF}" dt="2024-06-20T14:54:35.620" v="826"/>
          <ac:spMkLst>
            <pc:docMk/>
            <pc:sldMk cId="3142538252" sldId="296"/>
            <ac:spMk id="6" creationId="{29FDB030-9B49-4CED-8CCD-4D99382388AC}"/>
          </ac:spMkLst>
        </pc:spChg>
        <pc:spChg chg="add del">
          <ac:chgData name="Douglas Nicolas Silva Gomes" userId="S::1489655@sga.pucminas.br::f360275c-4d7d-44b1-8bda-8968736751c7" providerId="AD" clId="Web-{008F9803-9BD3-FDA7-3ECD-E5DD589B54BF}" dt="2024-06-20T14:54:35.620" v="826"/>
          <ac:spMkLst>
            <pc:docMk/>
            <pc:sldMk cId="3142538252" sldId="296"/>
            <ac:spMk id="8" creationId="{3783CA14-24A1-485C-8B30-D6A5D87987AD}"/>
          </ac:spMkLst>
        </pc:spChg>
        <pc:spChg chg="add del">
          <ac:chgData name="Douglas Nicolas Silva Gomes" userId="S::1489655@sga.pucminas.br::f360275c-4d7d-44b1-8bda-8968736751c7" providerId="AD" clId="Web-{008F9803-9BD3-FDA7-3ECD-E5DD589B54BF}" dt="2024-06-20T14:54:35.620" v="826"/>
          <ac:spMkLst>
            <pc:docMk/>
            <pc:sldMk cId="3142538252" sldId="296"/>
            <ac:spMk id="15" creationId="{9A97C86A-04D6-40F7-AE84-31AB43E6A846}"/>
          </ac:spMkLst>
        </pc:spChg>
        <pc:spChg chg="add del">
          <ac:chgData name="Douglas Nicolas Silva Gomes" userId="S::1489655@sga.pucminas.br::f360275c-4d7d-44b1-8bda-8968736751c7" providerId="AD" clId="Web-{008F9803-9BD3-FDA7-3ECD-E5DD589B54BF}" dt="2024-06-20T14:54:35.620" v="826"/>
          <ac:spMkLst>
            <pc:docMk/>
            <pc:sldMk cId="3142538252" sldId="296"/>
            <ac:spMk id="17" creationId="{FF9F2414-84E8-453E-B1F3-389FDE8192D9}"/>
          </ac:spMkLst>
        </pc:spChg>
        <pc:spChg chg="add del">
          <ac:chgData name="Douglas Nicolas Silva Gomes" userId="S::1489655@sga.pucminas.br::f360275c-4d7d-44b1-8bda-8968736751c7" providerId="AD" clId="Web-{008F9803-9BD3-FDA7-3ECD-E5DD589B54BF}" dt="2024-06-20T14:54:35.620" v="826"/>
          <ac:spMkLst>
            <pc:docMk/>
            <pc:sldMk cId="3142538252" sldId="296"/>
            <ac:spMk id="19" creationId="{3ECA69A1-7536-43AC-85EF-C7106179F5ED}"/>
          </ac:spMkLst>
        </pc:spChg>
        <pc:spChg chg="add del">
          <ac:chgData name="Douglas Nicolas Silva Gomes" userId="S::1489655@sga.pucminas.br::f360275c-4d7d-44b1-8bda-8968736751c7" providerId="AD" clId="Web-{008F9803-9BD3-FDA7-3ECD-E5DD589B54BF}" dt="2024-06-20T14:54:35.620" v="826"/>
          <ac:spMkLst>
            <pc:docMk/>
            <pc:sldMk cId="3142538252" sldId="296"/>
            <ac:spMk id="24" creationId="{2215C6C6-E45C-4179-9FC1-E8A4C1D47430}"/>
          </ac:spMkLst>
        </pc:spChg>
        <pc:spChg chg="add del">
          <ac:chgData name="Douglas Nicolas Silva Gomes" userId="S::1489655@sga.pucminas.br::f360275c-4d7d-44b1-8bda-8968736751c7" providerId="AD" clId="Web-{008F9803-9BD3-FDA7-3ECD-E5DD589B54BF}" dt="2024-06-20T14:54:35.620" v="826"/>
          <ac:spMkLst>
            <pc:docMk/>
            <pc:sldMk cId="3142538252" sldId="296"/>
            <ac:spMk id="30" creationId="{3776B14B-F2F4-4825-8DA8-8C7A0F2B3960}"/>
          </ac:spMkLst>
        </pc:spChg>
        <pc:grpChg chg="add del">
          <ac:chgData name="Douglas Nicolas Silva Gomes" userId="S::1489655@sga.pucminas.br::f360275c-4d7d-44b1-8bda-8968736751c7" providerId="AD" clId="Web-{008F9803-9BD3-FDA7-3ECD-E5DD589B54BF}" dt="2024-06-20T14:54:35.620" v="826"/>
          <ac:grpSpMkLst>
            <pc:docMk/>
            <pc:sldMk cId="3142538252" sldId="296"/>
            <ac:grpSpMk id="26" creationId="{5FE9FE4C-C9E0-4C54-8010-EA9D29CD4D59}"/>
          </ac:grpSpMkLst>
        </pc:grpChg>
        <pc:picChg chg="mod">
          <ac:chgData name="Douglas Nicolas Silva Gomes" userId="S::1489655@sga.pucminas.br::f360275c-4d7d-44b1-8bda-8968736751c7" providerId="AD" clId="Web-{008F9803-9BD3-FDA7-3ECD-E5DD589B54BF}" dt="2024-06-20T14:54:35.620" v="826"/>
          <ac:picMkLst>
            <pc:docMk/>
            <pc:sldMk cId="3142538252" sldId="296"/>
            <ac:picMk id="9" creationId="{7D3D76CD-D380-9FE5-1E28-8D60390BBAAA}"/>
          </ac:picMkLst>
        </pc:picChg>
      </pc:sldChg>
      <pc:sldChg chg="add del replId">
        <pc:chgData name="Douglas Nicolas Silva Gomes" userId="S::1489655@sga.pucminas.br::f360275c-4d7d-44b1-8bda-8968736751c7" providerId="AD" clId="Web-{008F9803-9BD3-FDA7-3ECD-E5DD589B54BF}" dt="2024-06-20T14:56:34.186" v="831"/>
        <pc:sldMkLst>
          <pc:docMk/>
          <pc:sldMk cId="3264600526" sldId="297"/>
        </pc:sldMkLst>
      </pc:sldChg>
      <pc:sldChg chg="modSp add del">
        <pc:chgData name="Douglas Nicolas Silva Gomes" userId="S::1489655@sga.pucminas.br::f360275c-4d7d-44b1-8bda-8968736751c7" providerId="AD" clId="Web-{008F9803-9BD3-FDA7-3ECD-E5DD589B54BF}" dt="2024-06-20T14:56:14.217" v="829"/>
        <pc:sldMkLst>
          <pc:docMk/>
          <pc:sldMk cId="4065773122" sldId="298"/>
        </pc:sldMkLst>
        <pc:picChg chg="mod">
          <ac:chgData name="Douglas Nicolas Silva Gomes" userId="S::1489655@sga.pucminas.br::f360275c-4d7d-44b1-8bda-8968736751c7" providerId="AD" clId="Web-{008F9803-9BD3-FDA7-3ECD-E5DD589B54BF}" dt="2024-06-20T14:56:07.686" v="828" actId="1076"/>
          <ac:picMkLst>
            <pc:docMk/>
            <pc:sldMk cId="4065773122" sldId="298"/>
            <ac:picMk id="2" creationId="{33571516-CE14-13AF-C770-7A46B411E4D1}"/>
          </ac:picMkLst>
        </pc:picChg>
      </pc:sldChg>
      <pc:sldMasterChg chg="mod setBg modSldLayout">
        <pc:chgData name="Douglas Nicolas Silva Gomes" userId="S::1489655@sga.pucminas.br::f360275c-4d7d-44b1-8bda-8968736751c7" providerId="AD" clId="Web-{008F9803-9BD3-FDA7-3ECD-E5DD589B54BF}" dt="2024-06-20T14:41:28.640" v="732"/>
        <pc:sldMasterMkLst>
          <pc:docMk/>
          <pc:sldMasterMk cId="2460954070" sldId="2147483660"/>
        </pc:sldMasterMkLst>
        <pc:sldLayoutChg chg="mod">
          <pc:chgData name="Douglas Nicolas Silva Gomes" userId="S::1489655@sga.pucminas.br::f360275c-4d7d-44b1-8bda-8968736751c7" providerId="AD" clId="Web-{008F9803-9BD3-FDA7-3ECD-E5DD589B54BF}" dt="2024-06-20T14:41:28.640" v="732"/>
          <pc:sldLayoutMkLst>
            <pc:docMk/>
            <pc:sldMasterMk cId="2460954070" sldId="2147483660"/>
            <pc:sldLayoutMk cId="2385387890" sldId="2147483661"/>
          </pc:sldLayoutMkLst>
        </pc:sldLayoutChg>
        <pc:sldLayoutChg chg="mod">
          <pc:chgData name="Douglas Nicolas Silva Gomes" userId="S::1489655@sga.pucminas.br::f360275c-4d7d-44b1-8bda-8968736751c7" providerId="AD" clId="Web-{008F9803-9BD3-FDA7-3ECD-E5DD589B54BF}" dt="2024-06-20T14:41:28.640" v="732"/>
          <pc:sldLayoutMkLst>
            <pc:docMk/>
            <pc:sldMasterMk cId="2460954070" sldId="2147483660"/>
            <pc:sldLayoutMk cId="949138452" sldId="2147483662"/>
          </pc:sldLayoutMkLst>
        </pc:sldLayoutChg>
        <pc:sldLayoutChg chg="mod">
          <pc:chgData name="Douglas Nicolas Silva Gomes" userId="S::1489655@sga.pucminas.br::f360275c-4d7d-44b1-8bda-8968736751c7" providerId="AD" clId="Web-{008F9803-9BD3-FDA7-3ECD-E5DD589B54BF}" dt="2024-06-20T14:41:28.640" v="732"/>
          <pc:sldLayoutMkLst>
            <pc:docMk/>
            <pc:sldMasterMk cId="2460954070" sldId="2147483660"/>
            <pc:sldLayoutMk cId="2591524520" sldId="2147483663"/>
          </pc:sldLayoutMkLst>
        </pc:sldLayoutChg>
        <pc:sldLayoutChg chg="mod">
          <pc:chgData name="Douglas Nicolas Silva Gomes" userId="S::1489655@sga.pucminas.br::f360275c-4d7d-44b1-8bda-8968736751c7" providerId="AD" clId="Web-{008F9803-9BD3-FDA7-3ECD-E5DD589B54BF}" dt="2024-06-20T14:41:28.640" v="732"/>
          <pc:sldLayoutMkLst>
            <pc:docMk/>
            <pc:sldMasterMk cId="2460954070" sldId="2147483660"/>
            <pc:sldLayoutMk cId="1203092039" sldId="2147483664"/>
          </pc:sldLayoutMkLst>
        </pc:sldLayoutChg>
        <pc:sldLayoutChg chg="mod">
          <pc:chgData name="Douglas Nicolas Silva Gomes" userId="S::1489655@sga.pucminas.br::f360275c-4d7d-44b1-8bda-8968736751c7" providerId="AD" clId="Web-{008F9803-9BD3-FDA7-3ECD-E5DD589B54BF}" dt="2024-06-20T14:41:28.640" v="732"/>
          <pc:sldLayoutMkLst>
            <pc:docMk/>
            <pc:sldMasterMk cId="2460954070" sldId="2147483660"/>
            <pc:sldLayoutMk cId="3733172339" sldId="2147483665"/>
          </pc:sldLayoutMkLst>
        </pc:sldLayoutChg>
        <pc:sldLayoutChg chg="mod">
          <pc:chgData name="Douglas Nicolas Silva Gomes" userId="S::1489655@sga.pucminas.br::f360275c-4d7d-44b1-8bda-8968736751c7" providerId="AD" clId="Web-{008F9803-9BD3-FDA7-3ECD-E5DD589B54BF}" dt="2024-06-20T14:41:28.640" v="732"/>
          <pc:sldLayoutMkLst>
            <pc:docMk/>
            <pc:sldMasterMk cId="2460954070" sldId="2147483660"/>
            <pc:sldLayoutMk cId="3210312558" sldId="2147483666"/>
          </pc:sldLayoutMkLst>
        </pc:sldLayoutChg>
        <pc:sldLayoutChg chg="mod">
          <pc:chgData name="Douglas Nicolas Silva Gomes" userId="S::1489655@sga.pucminas.br::f360275c-4d7d-44b1-8bda-8968736751c7" providerId="AD" clId="Web-{008F9803-9BD3-FDA7-3ECD-E5DD589B54BF}" dt="2024-06-20T14:41:28.640" v="732"/>
          <pc:sldLayoutMkLst>
            <pc:docMk/>
            <pc:sldMasterMk cId="2460954070" sldId="2147483660"/>
            <pc:sldLayoutMk cId="3146388984" sldId="2147483667"/>
          </pc:sldLayoutMkLst>
        </pc:sldLayoutChg>
        <pc:sldLayoutChg chg="mod">
          <pc:chgData name="Douglas Nicolas Silva Gomes" userId="S::1489655@sga.pucminas.br::f360275c-4d7d-44b1-8bda-8968736751c7" providerId="AD" clId="Web-{008F9803-9BD3-FDA7-3ECD-E5DD589B54BF}" dt="2024-06-20T14:41:28.640" v="732"/>
          <pc:sldLayoutMkLst>
            <pc:docMk/>
            <pc:sldMasterMk cId="2460954070" sldId="2147483660"/>
            <pc:sldLayoutMk cId="3171841454" sldId="2147483668"/>
          </pc:sldLayoutMkLst>
        </pc:sldLayoutChg>
        <pc:sldLayoutChg chg="mod">
          <pc:chgData name="Douglas Nicolas Silva Gomes" userId="S::1489655@sga.pucminas.br::f360275c-4d7d-44b1-8bda-8968736751c7" providerId="AD" clId="Web-{008F9803-9BD3-FDA7-3ECD-E5DD589B54BF}" dt="2024-06-20T14:41:28.640" v="732"/>
          <pc:sldLayoutMkLst>
            <pc:docMk/>
            <pc:sldMasterMk cId="2460954070" sldId="2147483660"/>
            <pc:sldLayoutMk cId="1718958274" sldId="2147483669"/>
          </pc:sldLayoutMkLst>
        </pc:sldLayoutChg>
        <pc:sldLayoutChg chg="mod">
          <pc:chgData name="Douglas Nicolas Silva Gomes" userId="S::1489655@sga.pucminas.br::f360275c-4d7d-44b1-8bda-8968736751c7" providerId="AD" clId="Web-{008F9803-9BD3-FDA7-3ECD-E5DD589B54BF}" dt="2024-06-20T14:41:28.640" v="732"/>
          <pc:sldLayoutMkLst>
            <pc:docMk/>
            <pc:sldMasterMk cId="2460954070" sldId="2147483660"/>
            <pc:sldLayoutMk cId="2202905451" sldId="2147483670"/>
          </pc:sldLayoutMkLst>
        </pc:sldLayoutChg>
        <pc:sldLayoutChg chg="mod">
          <pc:chgData name="Douglas Nicolas Silva Gomes" userId="S::1489655@sga.pucminas.br::f360275c-4d7d-44b1-8bda-8968736751c7" providerId="AD" clId="Web-{008F9803-9BD3-FDA7-3ECD-E5DD589B54BF}" dt="2024-06-20T14:41:28.640" v="732"/>
          <pc:sldLayoutMkLst>
            <pc:docMk/>
            <pc:sldMasterMk cId="2460954070" sldId="2147483660"/>
            <pc:sldLayoutMk cId="3479445657" sldId="2147483671"/>
          </pc:sldLayoutMkLst>
        </pc:sldLayoutChg>
      </pc:sldMasterChg>
    </pc:docChg>
  </pc:docChgLst>
  <pc:docChgLst>
    <pc:chgData name="Douglas Nícolas" userId="d81233f1062141e8" providerId="Windows Live" clId="Web-{BF7FA92C-BA5C-4C52-A092-1E0D1D5836AD}"/>
    <pc:docChg chg="delSld modSld">
      <pc:chgData name="Douglas Nícolas" userId="d81233f1062141e8" providerId="Windows Live" clId="Web-{BF7FA92C-BA5C-4C52-A092-1E0D1D5836AD}" dt="2024-04-04T18:55:14.664" v="30"/>
      <pc:docMkLst>
        <pc:docMk/>
      </pc:docMkLst>
      <pc:sldChg chg="addSp delSp modSp mod setBg">
        <pc:chgData name="Douglas Nícolas" userId="d81233f1062141e8" providerId="Windows Live" clId="Web-{BF7FA92C-BA5C-4C52-A092-1E0D1D5836AD}" dt="2024-04-04T18:55:14.664" v="30"/>
        <pc:sldMkLst>
          <pc:docMk/>
          <pc:sldMk cId="3968249673" sldId="259"/>
        </pc:sldMkLst>
        <pc:spChg chg="mod">
          <ac:chgData name="Douglas Nícolas" userId="d81233f1062141e8" providerId="Windows Live" clId="Web-{BF7FA92C-BA5C-4C52-A092-1E0D1D5836AD}" dt="2024-04-04T18:55:14.664" v="30"/>
          <ac:spMkLst>
            <pc:docMk/>
            <pc:sldMk cId="3968249673" sldId="259"/>
            <ac:spMk id="4" creationId="{13981D41-C6CD-56DF-AB73-489382D45F4C}"/>
          </ac:spMkLst>
        </pc:spChg>
        <pc:spChg chg="add">
          <ac:chgData name="Douglas Nícolas" userId="d81233f1062141e8" providerId="Windows Live" clId="Web-{BF7FA92C-BA5C-4C52-A092-1E0D1D5836AD}" dt="2024-04-04T18:55:14.664" v="30"/>
          <ac:spMkLst>
            <pc:docMk/>
            <pc:sldMk cId="3968249673" sldId="259"/>
            <ac:spMk id="34" creationId="{AE3A741D-C19B-960A-5803-1C5887147820}"/>
          </ac:spMkLst>
        </pc:spChg>
        <pc:spChg chg="add">
          <ac:chgData name="Douglas Nícolas" userId="d81233f1062141e8" providerId="Windows Live" clId="Web-{BF7FA92C-BA5C-4C52-A092-1E0D1D5836AD}" dt="2024-04-04T18:55:14.664" v="30"/>
          <ac:spMkLst>
            <pc:docMk/>
            <pc:sldMk cId="3968249673" sldId="259"/>
            <ac:spMk id="36" creationId="{9C3A50E9-9119-7BC3-083B-2D84CCC78E47}"/>
          </ac:spMkLst>
        </pc:spChg>
        <pc:spChg chg="add">
          <ac:chgData name="Douglas Nícolas" userId="d81233f1062141e8" providerId="Windows Live" clId="Web-{BF7FA92C-BA5C-4C52-A092-1E0D1D5836AD}" dt="2024-04-04T18:55:14.664" v="30"/>
          <ac:spMkLst>
            <pc:docMk/>
            <pc:sldMk cId="3968249673" sldId="259"/>
            <ac:spMk id="38" creationId="{DC39DE25-0E4E-0AA7-0932-1D78C2372786}"/>
          </ac:spMkLst>
        </pc:spChg>
        <pc:spChg chg="add">
          <ac:chgData name="Douglas Nícolas" userId="d81233f1062141e8" providerId="Windows Live" clId="Web-{BF7FA92C-BA5C-4C52-A092-1E0D1D5836AD}" dt="2024-04-04T18:55:14.664" v="30"/>
          <ac:spMkLst>
            <pc:docMk/>
            <pc:sldMk cId="3968249673" sldId="259"/>
            <ac:spMk id="40" creationId="{8D6EA299-0840-6DEA-E670-C49AEBC87E89}"/>
          </ac:spMkLst>
        </pc:spChg>
        <pc:grpChg chg="del">
          <ac:chgData name="Douglas Nícolas" userId="d81233f1062141e8" providerId="Windows Live" clId="Web-{BF7FA92C-BA5C-4C52-A092-1E0D1D5836AD}" dt="2024-04-04T18:55:14.664" v="30"/>
          <ac:grpSpMkLst>
            <pc:docMk/>
            <pc:sldMk cId="3968249673" sldId="259"/>
            <ac:grpSpMk id="24" creationId="{114ED94A-C85D-4CD3-4205-438D21CE6B38}"/>
          </ac:grpSpMkLst>
        </pc:grpChg>
        <pc:picChg chg="del">
          <ac:chgData name="Douglas Nícolas" userId="d81233f1062141e8" providerId="Windows Live" clId="Web-{BF7FA92C-BA5C-4C52-A092-1E0D1D5836AD}" dt="2024-04-04T18:54:39.038" v="25"/>
          <ac:picMkLst>
            <pc:docMk/>
            <pc:sldMk cId="3968249673" sldId="259"/>
            <ac:picMk id="6" creationId="{E7088DD0-A896-3160-5787-4EED5CD800B1}"/>
          </ac:picMkLst>
        </pc:picChg>
        <pc:picChg chg="add">
          <ac:chgData name="Douglas Nícolas" userId="d81233f1062141e8" providerId="Windows Live" clId="Web-{BF7FA92C-BA5C-4C52-A092-1E0D1D5836AD}" dt="2024-04-04T18:55:14.664" v="30"/>
          <ac:picMkLst>
            <pc:docMk/>
            <pc:sldMk cId="3968249673" sldId="259"/>
            <ac:picMk id="30" creationId="{9EBA804B-13AC-08D1-FEBF-B90FBF61F176}"/>
          </ac:picMkLst>
        </pc:picChg>
      </pc:sldChg>
      <pc:sldChg chg="delSp">
        <pc:chgData name="Douglas Nícolas" userId="d81233f1062141e8" providerId="Windows Live" clId="Web-{BF7FA92C-BA5C-4C52-A092-1E0D1D5836AD}" dt="2024-04-04T18:54:40.569" v="26"/>
        <pc:sldMkLst>
          <pc:docMk/>
          <pc:sldMk cId="159860555" sldId="260"/>
        </pc:sldMkLst>
        <pc:picChg chg="del">
          <ac:chgData name="Douglas Nícolas" userId="d81233f1062141e8" providerId="Windows Live" clId="Web-{BF7FA92C-BA5C-4C52-A092-1E0D1D5836AD}" dt="2024-04-04T18:54:40.569" v="26"/>
          <ac:picMkLst>
            <pc:docMk/>
            <pc:sldMk cId="159860555" sldId="260"/>
            <ac:picMk id="3" creationId="{4BE44F69-B042-03A5-E7BC-9BC64BDE99C3}"/>
          </ac:picMkLst>
        </pc:picChg>
      </pc:sldChg>
      <pc:sldChg chg="delSp">
        <pc:chgData name="Douglas Nícolas" userId="d81233f1062141e8" providerId="Windows Live" clId="Web-{BF7FA92C-BA5C-4C52-A092-1E0D1D5836AD}" dt="2024-04-04T18:54:42.194" v="27"/>
        <pc:sldMkLst>
          <pc:docMk/>
          <pc:sldMk cId="2737440096" sldId="261"/>
        </pc:sldMkLst>
        <pc:picChg chg="del">
          <ac:chgData name="Douglas Nícolas" userId="d81233f1062141e8" providerId="Windows Live" clId="Web-{BF7FA92C-BA5C-4C52-A092-1E0D1D5836AD}" dt="2024-04-04T18:54:42.194" v="27"/>
          <ac:picMkLst>
            <pc:docMk/>
            <pc:sldMk cId="2737440096" sldId="261"/>
            <ac:picMk id="3" creationId="{49837355-CF0D-91E0-5DE8-E3E10D3E6687}"/>
          </ac:picMkLst>
        </pc:picChg>
      </pc:sldChg>
      <pc:sldChg chg="delSp">
        <pc:chgData name="Douglas Nícolas" userId="d81233f1062141e8" providerId="Windows Live" clId="Web-{BF7FA92C-BA5C-4C52-A092-1E0D1D5836AD}" dt="2024-04-04T18:54:43.632" v="28"/>
        <pc:sldMkLst>
          <pc:docMk/>
          <pc:sldMk cId="1786966705" sldId="262"/>
        </pc:sldMkLst>
        <pc:picChg chg="del">
          <ac:chgData name="Douglas Nícolas" userId="d81233f1062141e8" providerId="Windows Live" clId="Web-{BF7FA92C-BA5C-4C52-A092-1E0D1D5836AD}" dt="2024-04-04T18:54:43.632" v="28"/>
          <ac:picMkLst>
            <pc:docMk/>
            <pc:sldMk cId="1786966705" sldId="262"/>
            <ac:picMk id="6" creationId="{8AE11C2B-6BE8-7A7E-0101-C78858194720}"/>
          </ac:picMkLst>
        </pc:picChg>
      </pc:sldChg>
      <pc:sldChg chg="delSp">
        <pc:chgData name="Douglas Nícolas" userId="d81233f1062141e8" providerId="Windows Live" clId="Web-{BF7FA92C-BA5C-4C52-A092-1E0D1D5836AD}" dt="2024-04-04T18:54:45.101" v="29"/>
        <pc:sldMkLst>
          <pc:docMk/>
          <pc:sldMk cId="3023231206" sldId="267"/>
        </pc:sldMkLst>
        <pc:picChg chg="del">
          <ac:chgData name="Douglas Nícolas" userId="d81233f1062141e8" providerId="Windows Live" clId="Web-{BF7FA92C-BA5C-4C52-A092-1E0D1D5836AD}" dt="2024-04-04T18:54:45.101" v="29"/>
          <ac:picMkLst>
            <pc:docMk/>
            <pc:sldMk cId="3023231206" sldId="267"/>
            <ac:picMk id="2" creationId="{0CB63C73-7F50-5898-36C7-59C5DE30BF4E}"/>
          </ac:picMkLst>
        </pc:picChg>
      </pc:sldChg>
      <pc:sldChg chg="del">
        <pc:chgData name="Douglas Nícolas" userId="d81233f1062141e8" providerId="Windows Live" clId="Web-{BF7FA92C-BA5C-4C52-A092-1E0D1D5836AD}" dt="2024-04-04T18:54:30.569" v="24"/>
        <pc:sldMkLst>
          <pc:docMk/>
          <pc:sldMk cId="3579694089" sldId="269"/>
        </pc:sldMkLst>
      </pc:sldChg>
      <pc:sldChg chg="addSp delSp modSp mod setBg">
        <pc:chgData name="Douglas Nícolas" userId="d81233f1062141e8" providerId="Windows Live" clId="Web-{BF7FA92C-BA5C-4C52-A092-1E0D1D5836AD}" dt="2024-04-04T18:54:23.647" v="23"/>
        <pc:sldMkLst>
          <pc:docMk/>
          <pc:sldMk cId="960006062" sldId="272"/>
        </pc:sldMkLst>
        <pc:spChg chg="add mod">
          <ac:chgData name="Douglas Nícolas" userId="d81233f1062141e8" providerId="Windows Live" clId="Web-{BF7FA92C-BA5C-4C52-A092-1E0D1D5836AD}" dt="2024-04-04T18:53:41.255" v="12"/>
          <ac:spMkLst>
            <pc:docMk/>
            <pc:sldMk cId="960006062" sldId="272"/>
            <ac:spMk id="2" creationId="{ADA33A85-01B0-9E2B-C283-B3516B44F9AB}"/>
          </ac:spMkLst>
        </pc:spChg>
        <pc:spChg chg="add del">
          <ac:chgData name="Douglas Nícolas" userId="d81233f1062141e8" providerId="Windows Live" clId="Web-{BF7FA92C-BA5C-4C52-A092-1E0D1D5836AD}" dt="2024-04-04T18:53:21.755" v="10"/>
          <ac:spMkLst>
            <pc:docMk/>
            <pc:sldMk cId="960006062" sldId="272"/>
            <ac:spMk id="8" creationId="{4D60F200-5EB0-B223-2439-C96C67F0FEE1}"/>
          </ac:spMkLst>
        </pc:spChg>
        <pc:spChg chg="add del">
          <ac:chgData name="Douglas Nícolas" userId="d81233f1062141e8" providerId="Windows Live" clId="Web-{BF7FA92C-BA5C-4C52-A092-1E0D1D5836AD}" dt="2024-04-04T18:53:41.255" v="12"/>
          <ac:spMkLst>
            <pc:docMk/>
            <pc:sldMk cId="960006062" sldId="272"/>
            <ac:spMk id="9" creationId="{A3363022-C969-41E9-8EB2-E4C94908C1FA}"/>
          </ac:spMkLst>
        </pc:spChg>
        <pc:spChg chg="add del">
          <ac:chgData name="Douglas Nícolas" userId="d81233f1062141e8" providerId="Windows Live" clId="Web-{BF7FA92C-BA5C-4C52-A092-1E0D1D5836AD}" dt="2024-04-04T18:53:21.755" v="10"/>
          <ac:spMkLst>
            <pc:docMk/>
            <pc:sldMk cId="960006062" sldId="272"/>
            <ac:spMk id="10" creationId="{A6567EA8-C72D-4B9B-D23F-6B2E9F9C9F47}"/>
          </ac:spMkLst>
        </pc:spChg>
        <pc:spChg chg="add del">
          <ac:chgData name="Douglas Nícolas" userId="d81233f1062141e8" providerId="Windows Live" clId="Web-{BF7FA92C-BA5C-4C52-A092-1E0D1D5836AD}" dt="2024-04-04T18:53:41.255" v="12"/>
          <ac:spMkLst>
            <pc:docMk/>
            <pc:sldMk cId="960006062" sldId="272"/>
            <ac:spMk id="11" creationId="{8D1AD6B3-BE88-4CEB-BA17-790657CC4729}"/>
          </ac:spMkLst>
        </pc:spChg>
        <pc:spChg chg="add del">
          <ac:chgData name="Douglas Nícolas" userId="d81233f1062141e8" providerId="Windows Live" clId="Web-{BF7FA92C-BA5C-4C52-A092-1E0D1D5836AD}" dt="2024-04-04T18:53:21.755" v="10"/>
          <ac:spMkLst>
            <pc:docMk/>
            <pc:sldMk cId="960006062" sldId="272"/>
            <ac:spMk id="12" creationId="{FEFBFA78-9360-1E01-5448-6D5AE0A32601}"/>
          </ac:spMkLst>
        </pc:spChg>
        <pc:spChg chg="add del">
          <ac:chgData name="Douglas Nícolas" userId="d81233f1062141e8" providerId="Windows Live" clId="Web-{BF7FA92C-BA5C-4C52-A092-1E0D1D5836AD}" dt="2024-04-04T18:53:21.755" v="10"/>
          <ac:spMkLst>
            <pc:docMk/>
            <pc:sldMk cId="960006062" sldId="272"/>
            <ac:spMk id="14" creationId="{1740453C-744F-DB3A-47EC-15EACE1DC117}"/>
          </ac:spMkLst>
        </pc:spChg>
        <pc:spChg chg="add del">
          <ac:chgData name="Douglas Nícolas" userId="d81233f1062141e8" providerId="Windows Live" clId="Web-{BF7FA92C-BA5C-4C52-A092-1E0D1D5836AD}" dt="2024-04-04T18:53:21.755" v="10"/>
          <ac:spMkLst>
            <pc:docMk/>
            <pc:sldMk cId="960006062" sldId="272"/>
            <ac:spMk id="16" creationId="{B6924B03-77BD-EAE3-2854-43363FF8E6BB}"/>
          </ac:spMkLst>
        </pc:spChg>
        <pc:spChg chg="add">
          <ac:chgData name="Douglas Nícolas" userId="d81233f1062141e8" providerId="Windows Live" clId="Web-{BF7FA92C-BA5C-4C52-A092-1E0D1D5836AD}" dt="2024-04-04T18:53:41.255" v="12"/>
          <ac:spMkLst>
            <pc:docMk/>
            <pc:sldMk cId="960006062" sldId="272"/>
            <ac:spMk id="24" creationId="{19D32F93-50AC-4C46-A5DB-291C60DDB7BD}"/>
          </ac:spMkLst>
        </pc:spChg>
        <pc:spChg chg="add mod">
          <ac:chgData name="Douglas Nícolas" userId="d81233f1062141e8" providerId="Windows Live" clId="Web-{BF7FA92C-BA5C-4C52-A092-1E0D1D5836AD}" dt="2024-04-04T18:53:50.709" v="15"/>
          <ac:spMkLst>
            <pc:docMk/>
            <pc:sldMk cId="960006062" sldId="272"/>
            <ac:spMk id="26" creationId="{827DC2C4-B485-428A-BF4A-472D2967F47F}"/>
          </ac:spMkLst>
        </pc:spChg>
        <pc:spChg chg="add">
          <ac:chgData name="Douglas Nícolas" userId="d81233f1062141e8" providerId="Windows Live" clId="Web-{BF7FA92C-BA5C-4C52-A092-1E0D1D5836AD}" dt="2024-04-04T18:53:41.255" v="12"/>
          <ac:spMkLst>
            <pc:docMk/>
            <pc:sldMk cId="960006062" sldId="272"/>
            <ac:spMk id="28" creationId="{EE04B5EB-F158-4507-90DD-BD23620C7CC9}"/>
          </ac:spMkLst>
        </pc:spChg>
        <pc:grpChg chg="add del">
          <ac:chgData name="Douglas Nícolas" userId="d81233f1062141e8" providerId="Windows Live" clId="Web-{BF7FA92C-BA5C-4C52-A092-1E0D1D5836AD}" dt="2024-04-04T18:53:41.255" v="12"/>
          <ac:grpSpMkLst>
            <pc:docMk/>
            <pc:sldMk cId="960006062" sldId="272"/>
            <ac:grpSpMk id="13" creationId="{89D1390B-7E13-4B4F-9CB2-391063412E54}"/>
          </ac:grpSpMkLst>
        </pc:grpChg>
        <pc:picChg chg="add del">
          <ac:chgData name="Douglas Nícolas" userId="d81233f1062141e8" providerId="Windows Live" clId="Web-{BF7FA92C-BA5C-4C52-A092-1E0D1D5836AD}" dt="2024-04-04T18:53:21.755" v="10"/>
          <ac:picMkLst>
            <pc:docMk/>
            <pc:sldMk cId="960006062" sldId="272"/>
            <ac:picMk id="5" creationId="{FC69FCBC-895A-403E-9E84-1B22BE076E1A}"/>
          </ac:picMkLst>
        </pc:picChg>
        <pc:picChg chg="add mod">
          <ac:chgData name="Douglas Nícolas" userId="d81233f1062141e8" providerId="Windows Live" clId="Web-{BF7FA92C-BA5C-4C52-A092-1E0D1D5836AD}" dt="2024-04-04T18:54:23.647" v="23"/>
          <ac:picMkLst>
            <pc:docMk/>
            <pc:sldMk cId="960006062" sldId="272"/>
            <ac:picMk id="6" creationId="{651EB6D2-18FA-33B8-746F-DC3D8ABEF49A}"/>
          </ac:picMkLst>
        </pc:picChg>
      </pc:sldChg>
    </pc:docChg>
  </pc:docChgLst>
  <pc:docChgLst>
    <pc:chgData clId="Web-{C3EB9C02-A1C7-41A9-AA58-B303F2B67E71}"/>
    <pc:docChg chg="delSld">
      <pc:chgData name="" userId="" providerId="" clId="Web-{C3EB9C02-A1C7-41A9-AA58-B303F2B67E71}" dt="2024-02-29T00:24:29.161" v="0"/>
      <pc:docMkLst>
        <pc:docMk/>
      </pc:docMkLst>
      <pc:sldChg chg="del">
        <pc:chgData name="" userId="" providerId="" clId="Web-{C3EB9C02-A1C7-41A9-AA58-B303F2B67E71}" dt="2024-02-29T00:24:29.161" v="0"/>
        <pc:sldMkLst>
          <pc:docMk/>
          <pc:sldMk cId="109857222" sldId="256"/>
        </pc:sldMkLst>
      </pc:sldChg>
    </pc:docChg>
  </pc:docChgLst>
  <pc:docChgLst>
    <pc:chgData name="Douglas Nícolas" userId="d81233f1062141e8" providerId="Windows Live" clId="Web-{9D26A597-8DD6-4482-91DB-01743593DC9B}"/>
    <pc:docChg chg="delSld modSld">
      <pc:chgData name="Douglas Nícolas" userId="d81233f1062141e8" providerId="Windows Live" clId="Web-{9D26A597-8DD6-4482-91DB-01743593DC9B}" dt="2024-04-05T03:40:33.688" v="34" actId="1076"/>
      <pc:docMkLst>
        <pc:docMk/>
      </pc:docMkLst>
      <pc:sldChg chg="modSp">
        <pc:chgData name="Douglas Nícolas" userId="d81233f1062141e8" providerId="Windows Live" clId="Web-{9D26A597-8DD6-4482-91DB-01743593DC9B}" dt="2024-04-05T03:40:33.688" v="34" actId="1076"/>
        <pc:sldMkLst>
          <pc:docMk/>
          <pc:sldMk cId="766703662" sldId="276"/>
        </pc:sldMkLst>
        <pc:spChg chg="mod">
          <ac:chgData name="Douglas Nícolas" userId="d81233f1062141e8" providerId="Windows Live" clId="Web-{9D26A597-8DD6-4482-91DB-01743593DC9B}" dt="2024-04-05T03:40:33.688" v="34" actId="1076"/>
          <ac:spMkLst>
            <pc:docMk/>
            <pc:sldMk cId="766703662" sldId="276"/>
            <ac:spMk id="126" creationId="{F2ED8087-9B01-36D4-9C45-6CDCB097A05D}"/>
          </ac:spMkLst>
        </pc:spChg>
      </pc:sldChg>
      <pc:sldChg chg="del">
        <pc:chgData name="Douglas Nícolas" userId="d81233f1062141e8" providerId="Windows Live" clId="Web-{9D26A597-8DD6-4482-91DB-01743593DC9B}" dt="2024-04-05T03:40:06.948" v="17"/>
        <pc:sldMkLst>
          <pc:docMk/>
          <pc:sldMk cId="3992647569" sldId="277"/>
        </pc:sldMkLst>
      </pc:sldChg>
      <pc:sldChg chg="modSp">
        <pc:chgData name="Douglas Nícolas" userId="d81233f1062141e8" providerId="Windows Live" clId="Web-{9D26A597-8DD6-4482-91DB-01743593DC9B}" dt="2024-04-05T03:38:31.960" v="16" actId="1076"/>
        <pc:sldMkLst>
          <pc:docMk/>
          <pc:sldMk cId="2192658184" sldId="288"/>
        </pc:sldMkLst>
        <pc:spChg chg="mod">
          <ac:chgData name="Douglas Nícolas" userId="d81233f1062141e8" providerId="Windows Live" clId="Web-{9D26A597-8DD6-4482-91DB-01743593DC9B}" dt="2024-04-05T03:38:24.913" v="15"/>
          <ac:spMkLst>
            <pc:docMk/>
            <pc:sldMk cId="2192658184" sldId="288"/>
            <ac:spMk id="2" creationId="{BACECC06-93EB-18EC-C367-C04161F9B7F3}"/>
          </ac:spMkLst>
        </pc:spChg>
        <pc:spChg chg="mod">
          <ac:chgData name="Douglas Nícolas" userId="d81233f1062141e8" providerId="Windows Live" clId="Web-{9D26A597-8DD6-4482-91DB-01743593DC9B}" dt="2024-04-05T03:37:02.582" v="1"/>
          <ac:spMkLst>
            <pc:docMk/>
            <pc:sldMk cId="2192658184" sldId="288"/>
            <ac:spMk id="4" creationId="{FF15250E-E4C3-B75F-E46D-ED2230AB3BAE}"/>
          </ac:spMkLst>
        </pc:spChg>
        <pc:spChg chg="mod">
          <ac:chgData name="Douglas Nícolas" userId="d81233f1062141e8" providerId="Windows Live" clId="Web-{9D26A597-8DD6-4482-91DB-01743593DC9B}" dt="2024-04-05T03:38:17.819" v="14" actId="1076"/>
          <ac:spMkLst>
            <pc:docMk/>
            <pc:sldMk cId="2192658184" sldId="288"/>
            <ac:spMk id="5" creationId="{E0EE2695-0BDE-D64E-8A3B-8CA0EFE38CD3}"/>
          </ac:spMkLst>
        </pc:spChg>
        <pc:spChg chg="mod">
          <ac:chgData name="Douglas Nícolas" userId="d81233f1062141e8" providerId="Windows Live" clId="Web-{9D26A597-8DD6-4482-91DB-01743593DC9B}" dt="2024-04-05T03:38:14.507" v="13"/>
          <ac:spMkLst>
            <pc:docMk/>
            <pc:sldMk cId="2192658184" sldId="288"/>
            <ac:spMk id="6" creationId="{49AB0B93-0BD2-B3B1-060F-76D2C26F1B7E}"/>
          </ac:spMkLst>
        </pc:spChg>
        <pc:picChg chg="mod">
          <ac:chgData name="Douglas Nícolas" userId="d81233f1062141e8" providerId="Windows Live" clId="Web-{9D26A597-8DD6-4482-91DB-01743593DC9B}" dt="2024-04-05T03:38:31.960" v="16" actId="1076"/>
          <ac:picMkLst>
            <pc:docMk/>
            <pc:sldMk cId="2192658184" sldId="288"/>
            <ac:picMk id="8" creationId="{0640D099-2C01-9BFD-4489-5B1EACA909C9}"/>
          </ac:picMkLst>
        </pc:picChg>
      </pc:sldChg>
    </pc:docChg>
  </pc:docChgLst>
  <pc:docChgLst>
    <pc:chgData name="Douglas Nícolas" userId="d81233f1062141e8" providerId="Windows Live" clId="Web-{7CD61E2B-E9BB-4CF5-AB50-9F8EAAE88C40}"/>
    <pc:docChg chg="modSld">
      <pc:chgData name="Douglas Nícolas" userId="d81233f1062141e8" providerId="Windows Live" clId="Web-{7CD61E2B-E9BB-4CF5-AB50-9F8EAAE88C40}" dt="2024-04-04T19:37:29.895" v="224" actId="1076"/>
      <pc:docMkLst>
        <pc:docMk/>
      </pc:docMkLst>
      <pc:sldChg chg="addSp delSp modSp">
        <pc:chgData name="Douglas Nícolas" userId="d81233f1062141e8" providerId="Windows Live" clId="Web-{7CD61E2B-E9BB-4CF5-AB50-9F8EAAE88C40}" dt="2024-04-04T19:37:11.332" v="223"/>
        <pc:sldMkLst>
          <pc:docMk/>
          <pc:sldMk cId="3968249673" sldId="259"/>
        </pc:sldMkLst>
        <pc:spChg chg="mod">
          <ac:chgData name="Douglas Nícolas" userId="d81233f1062141e8" providerId="Windows Live" clId="Web-{7CD61E2B-E9BB-4CF5-AB50-9F8EAAE88C40}" dt="2024-04-04T19:15:33.209" v="63" actId="1076"/>
          <ac:spMkLst>
            <pc:docMk/>
            <pc:sldMk cId="3968249673" sldId="259"/>
            <ac:spMk id="2" creationId="{7642EC0C-C6BC-57D1-3C75-26BBA98E934F}"/>
          </ac:spMkLst>
        </pc:spChg>
        <pc:spChg chg="mod">
          <ac:chgData name="Douglas Nícolas" userId="d81233f1062141e8" providerId="Windows Live" clId="Web-{7CD61E2B-E9BB-4CF5-AB50-9F8EAAE88C40}" dt="2024-04-04T19:37:11.332" v="223"/>
          <ac:spMkLst>
            <pc:docMk/>
            <pc:sldMk cId="3968249673" sldId="259"/>
            <ac:spMk id="50" creationId="{08980754-6F4B-43C9-B9BE-127B6BED6586}"/>
          </ac:spMkLst>
        </pc:spChg>
        <pc:spChg chg="mod">
          <ac:chgData name="Douglas Nícolas" userId="d81233f1062141e8" providerId="Windows Live" clId="Web-{7CD61E2B-E9BB-4CF5-AB50-9F8EAAE88C40}" dt="2024-04-04T19:35:20.423" v="200"/>
          <ac:spMkLst>
            <pc:docMk/>
            <pc:sldMk cId="3968249673" sldId="259"/>
            <ac:spMk id="54" creationId="{169CC832-2974-4E8D-90ED-3E2941BA7336}"/>
          </ac:spMkLst>
        </pc:spChg>
        <pc:spChg chg="mod">
          <ac:chgData name="Douglas Nícolas" userId="d81233f1062141e8" providerId="Windows Live" clId="Web-{7CD61E2B-E9BB-4CF5-AB50-9F8EAAE88C40}" dt="2024-04-04T19:35:30.283" v="202"/>
          <ac:spMkLst>
            <pc:docMk/>
            <pc:sldMk cId="3968249673" sldId="259"/>
            <ac:spMk id="56" creationId="{55222F96-971A-4F90-B841-6BAB416C7AC1}"/>
          </ac:spMkLst>
        </pc:spChg>
        <pc:picChg chg="add del">
          <ac:chgData name="Douglas Nícolas" userId="d81233f1062141e8" providerId="Windows Live" clId="Web-{7CD61E2B-E9BB-4CF5-AB50-9F8EAAE88C40}" dt="2024-04-04T19:36:51.722" v="213"/>
          <ac:picMkLst>
            <pc:docMk/>
            <pc:sldMk cId="3968249673" sldId="259"/>
            <ac:picMk id="3" creationId="{1ED7F008-0C05-C20E-FA53-1C87D9C097CB}"/>
          </ac:picMkLst>
        </pc:picChg>
        <pc:picChg chg="add mod">
          <ac:chgData name="Douglas Nícolas" userId="d81233f1062141e8" providerId="Windows Live" clId="Web-{7CD61E2B-E9BB-4CF5-AB50-9F8EAAE88C40}" dt="2024-04-04T19:37:08.254" v="222" actId="1076"/>
          <ac:picMkLst>
            <pc:docMk/>
            <pc:sldMk cId="3968249673" sldId="259"/>
            <ac:picMk id="4" creationId="{F906954A-F602-8CE1-19BA-46EA76D0176F}"/>
          </ac:picMkLst>
        </pc:picChg>
        <pc:picChg chg="del">
          <ac:chgData name="Douglas Nícolas" userId="d81233f1062141e8" providerId="Windows Live" clId="Web-{7CD61E2B-E9BB-4CF5-AB50-9F8EAAE88C40}" dt="2024-04-04T19:36:49.582" v="211"/>
          <ac:picMkLst>
            <pc:docMk/>
            <pc:sldMk cId="3968249673" sldId="259"/>
            <ac:picMk id="30" creationId="{9EBA804B-13AC-08D1-FEBF-B90FBF61F176}"/>
          </ac:picMkLst>
        </pc:picChg>
      </pc:sldChg>
      <pc:sldChg chg="addSp delSp modSp">
        <pc:chgData name="Douglas Nícolas" userId="d81233f1062141e8" providerId="Windows Live" clId="Web-{7CD61E2B-E9BB-4CF5-AB50-9F8EAAE88C40}" dt="2024-04-04T19:32:34.076" v="191"/>
        <pc:sldMkLst>
          <pc:docMk/>
          <pc:sldMk cId="159860555" sldId="260"/>
        </pc:sldMkLst>
        <pc:spChg chg="mod">
          <ac:chgData name="Douglas Nícolas" userId="d81233f1062141e8" providerId="Windows Live" clId="Web-{7CD61E2B-E9BB-4CF5-AB50-9F8EAAE88C40}" dt="2024-04-04T19:15:04.224" v="51" actId="20577"/>
          <ac:spMkLst>
            <pc:docMk/>
            <pc:sldMk cId="159860555" sldId="260"/>
            <ac:spMk id="4" creationId="{13981D41-C6CD-56DF-AB73-489382D45F4C}"/>
          </ac:spMkLst>
        </pc:spChg>
        <pc:spChg chg="mod">
          <ac:chgData name="Douglas Nícolas" userId="d81233f1062141e8" providerId="Windows Live" clId="Web-{7CD61E2B-E9BB-4CF5-AB50-9F8EAAE88C40}" dt="2024-04-04T19:32:34.076" v="191"/>
          <ac:spMkLst>
            <pc:docMk/>
            <pc:sldMk cId="159860555" sldId="260"/>
            <ac:spMk id="89" creationId="{827DC2C4-B485-428A-BF4A-472D2967F47F}"/>
          </ac:spMkLst>
        </pc:spChg>
        <pc:picChg chg="add mod">
          <ac:chgData name="Douglas Nícolas" userId="d81233f1062141e8" providerId="Windows Live" clId="Web-{7CD61E2B-E9BB-4CF5-AB50-9F8EAAE88C40}" dt="2024-04-04T19:27:58.054" v="161" actId="1076"/>
          <ac:picMkLst>
            <pc:docMk/>
            <pc:sldMk cId="159860555" sldId="260"/>
            <ac:picMk id="2" creationId="{B13A7470-157E-5A34-9F54-909AB9E5BC86}"/>
          </ac:picMkLst>
        </pc:picChg>
        <pc:picChg chg="del mod">
          <ac:chgData name="Douglas Nícolas" userId="d81233f1062141e8" providerId="Windows Live" clId="Web-{7CD61E2B-E9BB-4CF5-AB50-9F8EAAE88C40}" dt="2024-04-04T19:25:07.302" v="158"/>
          <ac:picMkLst>
            <pc:docMk/>
            <pc:sldMk cId="159860555" sldId="260"/>
            <ac:picMk id="67" creationId="{6AEE9E89-ED6B-87CF-0552-E1D6ED1FFF40}"/>
          </ac:picMkLst>
        </pc:picChg>
      </pc:sldChg>
      <pc:sldChg chg="addSp delSp modSp">
        <pc:chgData name="Douglas Nícolas" userId="d81233f1062141e8" providerId="Windows Live" clId="Web-{7CD61E2B-E9BB-4CF5-AB50-9F8EAAE88C40}" dt="2024-04-04T19:36:47.800" v="210"/>
        <pc:sldMkLst>
          <pc:docMk/>
          <pc:sldMk cId="2737440096" sldId="261"/>
        </pc:sldMkLst>
        <pc:spChg chg="mod">
          <ac:chgData name="Douglas Nícolas" userId="d81233f1062141e8" providerId="Windows Live" clId="Web-{7CD61E2B-E9BB-4CF5-AB50-9F8EAAE88C40}" dt="2024-04-04T19:16:11.460" v="72" actId="20577"/>
          <ac:spMkLst>
            <pc:docMk/>
            <pc:sldMk cId="2737440096" sldId="261"/>
            <ac:spMk id="2" creationId="{3474DD5F-63EE-D146-C7A7-730335D6CE75}"/>
          </ac:spMkLst>
        </pc:spChg>
        <pc:spChg chg="add del mod">
          <ac:chgData name="Douglas Nícolas" userId="d81233f1062141e8" providerId="Windows Live" clId="Web-{7CD61E2B-E9BB-4CF5-AB50-9F8EAAE88C40}" dt="2024-04-04T19:20:03.778" v="134"/>
          <ac:spMkLst>
            <pc:docMk/>
            <pc:sldMk cId="2737440096" sldId="261"/>
            <ac:spMk id="3" creationId="{1648220D-BCCE-4D46-7113-64E7069B37A5}"/>
          </ac:spMkLst>
        </pc:spChg>
        <pc:spChg chg="add mod">
          <ac:chgData name="Douglas Nícolas" userId="d81233f1062141e8" providerId="Windows Live" clId="Web-{7CD61E2B-E9BB-4CF5-AB50-9F8EAAE88C40}" dt="2024-04-04T19:20:11.262" v="137" actId="1076"/>
          <ac:spMkLst>
            <pc:docMk/>
            <pc:sldMk cId="2737440096" sldId="261"/>
            <ac:spMk id="4" creationId="{1648220D-BCCE-4D46-7113-64E7069B37A5}"/>
          </ac:spMkLst>
        </pc:spChg>
        <pc:spChg chg="mod">
          <ac:chgData name="Douglas Nícolas" userId="d81233f1062141e8" providerId="Windows Live" clId="Web-{7CD61E2B-E9BB-4CF5-AB50-9F8EAAE88C40}" dt="2024-04-04T19:33:12.342" v="193"/>
          <ac:spMkLst>
            <pc:docMk/>
            <pc:sldMk cId="2737440096" sldId="261"/>
            <ac:spMk id="5" creationId="{5EB7D2A2-F448-44D4-938C-DC84CBCB3B1E}"/>
          </ac:spMkLst>
        </pc:spChg>
        <pc:spChg chg="add del mod">
          <ac:chgData name="Douglas Nícolas" userId="d81233f1062141e8" providerId="Windows Live" clId="Web-{7CD61E2B-E9BB-4CF5-AB50-9F8EAAE88C40}" dt="2024-04-04T19:19:57.403" v="132"/>
          <ac:spMkLst>
            <pc:docMk/>
            <pc:sldMk cId="2737440096" sldId="261"/>
            <ac:spMk id="7" creationId="{4522B21E-B2B9-4C72-9A71-C87EFD137480}"/>
          </ac:spMkLst>
        </pc:spChg>
        <pc:picChg chg="add del">
          <ac:chgData name="Douglas Nícolas" userId="d81233f1062141e8" providerId="Windows Live" clId="Web-{7CD61E2B-E9BB-4CF5-AB50-9F8EAAE88C40}" dt="2024-04-04T19:36:47.800" v="210"/>
          <ac:picMkLst>
            <pc:docMk/>
            <pc:sldMk cId="2737440096" sldId="261"/>
            <ac:picMk id="9" creationId="{1ED7F008-0C05-C20E-FA53-1C87D9C097CB}"/>
          </ac:picMkLst>
        </pc:picChg>
        <pc:cxnChg chg="add del">
          <ac:chgData name="Douglas Nícolas" userId="d81233f1062141e8" providerId="Windows Live" clId="Web-{7CD61E2B-E9BB-4CF5-AB50-9F8EAAE88C40}" dt="2024-04-04T19:20:06.059" v="135"/>
          <ac:cxnSpMkLst>
            <pc:docMk/>
            <pc:sldMk cId="2737440096" sldId="261"/>
            <ac:cxnSpMk id="8" creationId="{F7C8EA93-3210-4C62-99E9-153C275E3A87}"/>
          </ac:cxnSpMkLst>
        </pc:cxnChg>
      </pc:sldChg>
      <pc:sldChg chg="addSp delSp modSp">
        <pc:chgData name="Douglas Nícolas" userId="d81233f1062141e8" providerId="Windows Live" clId="Web-{7CD61E2B-E9BB-4CF5-AB50-9F8EAAE88C40}" dt="2024-04-04T19:37:29.895" v="224" actId="1076"/>
        <pc:sldMkLst>
          <pc:docMk/>
          <pc:sldMk cId="1786966705" sldId="262"/>
        </pc:sldMkLst>
        <pc:spChg chg="del mod">
          <ac:chgData name="Douglas Nícolas" userId="d81233f1062141e8" providerId="Windows Live" clId="Web-{7CD61E2B-E9BB-4CF5-AB50-9F8EAAE88C40}" dt="2024-04-04T19:13:43.550" v="11"/>
          <ac:spMkLst>
            <pc:docMk/>
            <pc:sldMk cId="1786966705" sldId="262"/>
            <ac:spMk id="2" creationId="{0E106A65-6A38-C18C-F386-29470F39D1BB}"/>
          </ac:spMkLst>
        </pc:spChg>
        <pc:spChg chg="add mod">
          <ac:chgData name="Douglas Nícolas" userId="d81233f1062141e8" providerId="Windows Live" clId="Web-{7CD61E2B-E9BB-4CF5-AB50-9F8EAAE88C40}" dt="2024-04-04T19:16:59.977" v="89" actId="1076"/>
          <ac:spMkLst>
            <pc:docMk/>
            <pc:sldMk cId="1786966705" sldId="262"/>
            <ac:spMk id="3" creationId="{DE7D362C-78BE-A489-CF74-10878BB6D480}"/>
          </ac:spMkLst>
        </pc:spChg>
        <pc:spChg chg="mod">
          <ac:chgData name="Douglas Nícolas" userId="d81233f1062141e8" providerId="Windows Live" clId="Web-{7CD61E2B-E9BB-4CF5-AB50-9F8EAAE88C40}" dt="2024-04-04T19:20:30.716" v="138"/>
          <ac:spMkLst>
            <pc:docMk/>
            <pc:sldMk cId="1786966705" sldId="262"/>
            <ac:spMk id="20" creationId="{5298780A-33B9-4EA2-8F67-DE68AD62841B}"/>
          </ac:spMkLst>
        </pc:spChg>
        <pc:picChg chg="add del mod">
          <ac:chgData name="Douglas Nícolas" userId="d81233f1062141e8" providerId="Windows Live" clId="Web-{7CD61E2B-E9BB-4CF5-AB50-9F8EAAE88C40}" dt="2024-04-04T19:36:56.457" v="216"/>
          <ac:picMkLst>
            <pc:docMk/>
            <pc:sldMk cId="1786966705" sldId="262"/>
            <ac:picMk id="4" creationId="{F906954A-F602-8CE1-19BA-46EA76D0176F}"/>
          </ac:picMkLst>
        </pc:picChg>
        <pc:picChg chg="add mod">
          <ac:chgData name="Douglas Nícolas" userId="d81233f1062141e8" providerId="Windows Live" clId="Web-{7CD61E2B-E9BB-4CF5-AB50-9F8EAAE88C40}" dt="2024-04-04T19:37:29.895" v="224" actId="1076"/>
          <ac:picMkLst>
            <pc:docMk/>
            <pc:sldMk cId="1786966705" sldId="262"/>
            <ac:picMk id="5" creationId="{1ED7F008-0C05-C20E-FA53-1C87D9C097CB}"/>
          </ac:picMkLst>
        </pc:picChg>
      </pc:sldChg>
      <pc:sldChg chg="addSp delSp modSp">
        <pc:chgData name="Douglas Nícolas" userId="d81233f1062141e8" providerId="Windows Live" clId="Web-{7CD61E2B-E9BB-4CF5-AB50-9F8EAAE88C40}" dt="2024-04-04T19:36:38.847" v="209" actId="1076"/>
        <pc:sldMkLst>
          <pc:docMk/>
          <pc:sldMk cId="3023231206" sldId="267"/>
        </pc:sldMkLst>
        <pc:spChg chg="mod">
          <ac:chgData name="Douglas Nícolas" userId="d81233f1062141e8" providerId="Windows Live" clId="Web-{7CD61E2B-E9BB-4CF5-AB50-9F8EAAE88C40}" dt="2024-04-04T19:17:55.525" v="99" actId="20577"/>
          <ac:spMkLst>
            <pc:docMk/>
            <pc:sldMk cId="3023231206" sldId="267"/>
            <ac:spMk id="4" creationId="{13981D41-C6CD-56DF-AB73-489382D45F4C}"/>
          </ac:spMkLst>
        </pc:spChg>
        <pc:spChg chg="mod">
          <ac:chgData name="Douglas Nícolas" userId="d81233f1062141e8" providerId="Windows Live" clId="Web-{7CD61E2B-E9BB-4CF5-AB50-9F8EAAE88C40}" dt="2024-04-04T19:20:52.388" v="145"/>
          <ac:spMkLst>
            <pc:docMk/>
            <pc:sldMk cId="3023231206" sldId="267"/>
            <ac:spMk id="20" creationId="{081EA652-8C6A-4E69-BEB9-170809474553}"/>
          </ac:spMkLst>
        </pc:spChg>
        <pc:spChg chg="mod">
          <ac:chgData name="Douglas Nícolas" userId="d81233f1062141e8" providerId="Windows Live" clId="Web-{7CD61E2B-E9BB-4CF5-AB50-9F8EAAE88C40}" dt="2024-04-04T19:20:52.388" v="144"/>
          <ac:spMkLst>
            <pc:docMk/>
            <pc:sldMk cId="3023231206" sldId="267"/>
            <ac:spMk id="22" creationId="{F474090D-CD95-4B41-BE3D-6596953D322D}"/>
          </ac:spMkLst>
        </pc:spChg>
        <pc:spChg chg="mod">
          <ac:chgData name="Douglas Nícolas" userId="d81233f1062141e8" providerId="Windows Live" clId="Web-{7CD61E2B-E9BB-4CF5-AB50-9F8EAAE88C40}" dt="2024-04-04T19:20:39.263" v="139"/>
          <ac:spMkLst>
            <pc:docMk/>
            <pc:sldMk cId="3023231206" sldId="267"/>
            <ac:spMk id="24" creationId="{5298780A-33B9-4EA2-8F67-DE68AD62841B}"/>
          </ac:spMkLst>
        </pc:spChg>
        <pc:spChg chg="mod">
          <ac:chgData name="Douglas Nícolas" userId="d81233f1062141e8" providerId="Windows Live" clId="Web-{7CD61E2B-E9BB-4CF5-AB50-9F8EAAE88C40}" dt="2024-04-04T19:20:52.388" v="143"/>
          <ac:spMkLst>
            <pc:docMk/>
            <pc:sldMk cId="3023231206" sldId="267"/>
            <ac:spMk id="26" creationId="{B8F3E811-B104-4DFF-951A-008C860FF1D2}"/>
          </ac:spMkLst>
        </pc:spChg>
        <pc:picChg chg="add del mod">
          <ac:chgData name="Douglas Nícolas" userId="d81233f1062141e8" providerId="Windows Live" clId="Web-{7CD61E2B-E9BB-4CF5-AB50-9F8EAAE88C40}" dt="2024-04-04T19:33:27.655" v="194"/>
          <ac:picMkLst>
            <pc:docMk/>
            <pc:sldMk cId="3023231206" sldId="267"/>
            <ac:picMk id="2" creationId="{8CDD70AA-9997-B6ED-084C-0C914AC0CB86}"/>
          </ac:picMkLst>
        </pc:picChg>
        <pc:picChg chg="add del mod">
          <ac:chgData name="Douglas Nícolas" userId="d81233f1062141e8" providerId="Windows Live" clId="Web-{7CD61E2B-E9BB-4CF5-AB50-9F8EAAE88C40}" dt="2024-04-04T19:30:56.261" v="170"/>
          <ac:picMkLst>
            <pc:docMk/>
            <pc:sldMk cId="3023231206" sldId="267"/>
            <ac:picMk id="3" creationId="{1ED7F008-0C05-C20E-FA53-1C87D9C097CB}"/>
          </ac:picMkLst>
        </pc:picChg>
        <pc:picChg chg="add del mod">
          <ac:chgData name="Douglas Nícolas" userId="d81233f1062141e8" providerId="Windows Live" clId="Web-{7CD61E2B-E9BB-4CF5-AB50-9F8EAAE88C40}" dt="2024-04-04T19:36:09.909" v="203"/>
          <ac:picMkLst>
            <pc:docMk/>
            <pc:sldMk cId="3023231206" sldId="267"/>
            <ac:picMk id="5" creationId="{1ED7F008-0C05-C20E-FA53-1C87D9C097CB}"/>
          </ac:picMkLst>
        </pc:picChg>
        <pc:picChg chg="add mod">
          <ac:chgData name="Douglas Nícolas" userId="d81233f1062141e8" providerId="Windows Live" clId="Web-{7CD61E2B-E9BB-4CF5-AB50-9F8EAAE88C40}" dt="2024-04-04T19:36:38.847" v="209" actId="1076"/>
          <ac:picMkLst>
            <pc:docMk/>
            <pc:sldMk cId="3023231206" sldId="267"/>
            <ac:picMk id="6" creationId="{931BB0C2-C120-A2C7-FA29-5A2ED32DBDDE}"/>
          </ac:picMkLst>
        </pc:picChg>
      </pc:sldChg>
      <pc:sldChg chg="addSp delSp">
        <pc:chgData name="Douglas Nícolas" userId="d81233f1062141e8" providerId="Windows Live" clId="Web-{7CD61E2B-E9BB-4CF5-AB50-9F8EAAE88C40}" dt="2024-04-04T19:34:00.500" v="196"/>
        <pc:sldMkLst>
          <pc:docMk/>
          <pc:sldMk cId="960006062" sldId="272"/>
        </pc:sldMkLst>
        <pc:picChg chg="add del">
          <ac:chgData name="Douglas Nícolas" userId="d81233f1062141e8" providerId="Windows Live" clId="Web-{7CD61E2B-E9BB-4CF5-AB50-9F8EAAE88C40}" dt="2024-04-04T19:31:29.137" v="178"/>
          <ac:picMkLst>
            <pc:docMk/>
            <pc:sldMk cId="960006062" sldId="272"/>
            <ac:picMk id="3" creationId="{1ED7F008-0C05-C20E-FA53-1C87D9C097CB}"/>
          </ac:picMkLst>
        </pc:picChg>
        <pc:picChg chg="add del">
          <ac:chgData name="Douglas Nícolas" userId="d81233f1062141e8" providerId="Windows Live" clId="Web-{7CD61E2B-E9BB-4CF5-AB50-9F8EAAE88C40}" dt="2024-04-04T19:34:00.500" v="196"/>
          <ac:picMkLst>
            <pc:docMk/>
            <pc:sldMk cId="960006062" sldId="272"/>
            <ac:picMk id="6" creationId="{651EB6D2-18FA-33B8-746F-DC3D8ABEF49A}"/>
          </ac:picMkLst>
        </pc:picChg>
      </pc:sldChg>
    </pc:docChg>
  </pc:docChgLst>
  <pc:docChgLst>
    <pc:chgData name="Douglas Nicolas Silva Gomes" userId="S::1489655@sga.pucminas.br::f360275c-4d7d-44b1-8bda-8968736751c7" providerId="AD" clId="Web-{D11312E0-29DB-3CF8-F7FB-1F1DE36FAB4B}"/>
    <pc:docChg chg="modSld modMainMaster">
      <pc:chgData name="Douglas Nicolas Silva Gomes" userId="S::1489655@sga.pucminas.br::f360275c-4d7d-44b1-8bda-8968736751c7" providerId="AD" clId="Web-{D11312E0-29DB-3CF8-F7FB-1F1DE36FAB4B}" dt="2024-02-29T01:23:57.163" v="273" actId="1076"/>
      <pc:docMkLst>
        <pc:docMk/>
      </pc:docMkLst>
      <pc:sldChg chg="addSp delSp modSp mod setBg">
        <pc:chgData name="Douglas Nicolas Silva Gomes" userId="S::1489655@sga.pucminas.br::f360275c-4d7d-44b1-8bda-8968736751c7" providerId="AD" clId="Web-{D11312E0-29DB-3CF8-F7FB-1F1DE36FAB4B}" dt="2024-02-29T01:21:48.299" v="206" actId="20577"/>
        <pc:sldMkLst>
          <pc:docMk/>
          <pc:sldMk cId="2678770739" sldId="258"/>
        </pc:sldMkLst>
        <pc:spChg chg="mod">
          <ac:chgData name="Douglas Nicolas Silva Gomes" userId="S::1489655@sga.pucminas.br::f360275c-4d7d-44b1-8bda-8968736751c7" providerId="AD" clId="Web-{D11312E0-29DB-3CF8-F7FB-1F1DE36FAB4B}" dt="2024-02-29T01:21:48.299" v="206" actId="20577"/>
          <ac:spMkLst>
            <pc:docMk/>
            <pc:sldMk cId="2678770739" sldId="258"/>
            <ac:spMk id="4" creationId="{219D74A9-C5B7-6810-1EA0-F6CF9156D030}"/>
          </ac:spMkLst>
        </pc:spChg>
        <pc:spChg chg="del mod">
          <ac:chgData name="Douglas Nicolas Silva Gomes" userId="S::1489655@sga.pucminas.br::f360275c-4d7d-44b1-8bda-8968736751c7" providerId="AD" clId="Web-{D11312E0-29DB-3CF8-F7FB-1F1DE36FAB4B}" dt="2024-02-29T00:45:12.024" v="10"/>
          <ac:spMkLst>
            <pc:docMk/>
            <pc:sldMk cId="2678770739" sldId="258"/>
            <ac:spMk id="5" creationId="{9B7B573B-FD10-F4E2-1032-88912DFE8372}"/>
          </ac:spMkLst>
        </pc:spChg>
        <pc:picChg chg="add mod">
          <ac:chgData name="Douglas Nicolas Silva Gomes" userId="S::1489655@sga.pucminas.br::f360275c-4d7d-44b1-8bda-8968736751c7" providerId="AD" clId="Web-{D11312E0-29DB-3CF8-F7FB-1F1DE36FAB4B}" dt="2024-02-29T00:45:18.071" v="11" actId="1076"/>
          <ac:picMkLst>
            <pc:docMk/>
            <pc:sldMk cId="2678770739" sldId="258"/>
            <ac:picMk id="3" creationId="{0FE98B70-E960-6E91-7E74-51A2B87527BC}"/>
          </ac:picMkLst>
        </pc:picChg>
      </pc:sldChg>
      <pc:sldChg chg="modSp mod">
        <pc:chgData name="Douglas Nicolas Silva Gomes" userId="S::1489655@sga.pucminas.br::f360275c-4d7d-44b1-8bda-8968736751c7" providerId="AD" clId="Web-{D11312E0-29DB-3CF8-F7FB-1F1DE36FAB4B}" dt="2024-02-29T01:21:50.378" v="208" actId="20577"/>
        <pc:sldMkLst>
          <pc:docMk/>
          <pc:sldMk cId="3968249673" sldId="259"/>
        </pc:sldMkLst>
        <pc:spChg chg="mod">
          <ac:chgData name="Douglas Nicolas Silva Gomes" userId="S::1489655@sga.pucminas.br::f360275c-4d7d-44b1-8bda-8968736751c7" providerId="AD" clId="Web-{D11312E0-29DB-3CF8-F7FB-1F1DE36FAB4B}" dt="2024-02-29T01:21:50.378" v="208" actId="20577"/>
          <ac:spMkLst>
            <pc:docMk/>
            <pc:sldMk cId="3968249673" sldId="259"/>
            <ac:spMk id="4" creationId="{13981D41-C6CD-56DF-AB73-489382D45F4C}"/>
          </ac:spMkLst>
        </pc:spChg>
        <pc:picChg chg="mod">
          <ac:chgData name="Douglas Nicolas Silva Gomes" userId="S::1489655@sga.pucminas.br::f360275c-4d7d-44b1-8bda-8968736751c7" providerId="AD" clId="Web-{D11312E0-29DB-3CF8-F7FB-1F1DE36FAB4B}" dt="2024-02-29T00:45:00.492" v="4"/>
          <ac:picMkLst>
            <pc:docMk/>
            <pc:sldMk cId="3968249673" sldId="259"/>
            <ac:picMk id="6" creationId="{E7088DD0-A896-3160-5787-4EED5CD800B1}"/>
          </ac:picMkLst>
        </pc:picChg>
      </pc:sldChg>
      <pc:sldChg chg="addSp delSp modSp mod setBg">
        <pc:chgData name="Douglas Nicolas Silva Gomes" userId="S::1489655@sga.pucminas.br::f360275c-4d7d-44b1-8bda-8968736751c7" providerId="AD" clId="Web-{D11312E0-29DB-3CF8-F7FB-1F1DE36FAB4B}" dt="2024-02-29T01:23:33.631" v="268" actId="20577"/>
        <pc:sldMkLst>
          <pc:docMk/>
          <pc:sldMk cId="159860555" sldId="260"/>
        </pc:sldMkLst>
        <pc:spChg chg="mod ord">
          <ac:chgData name="Douglas Nicolas Silva Gomes" userId="S::1489655@sga.pucminas.br::f360275c-4d7d-44b1-8bda-8968736751c7" providerId="AD" clId="Web-{D11312E0-29DB-3CF8-F7FB-1F1DE36FAB4B}" dt="2024-02-29T01:23:33.631" v="268" actId="20577"/>
          <ac:spMkLst>
            <pc:docMk/>
            <pc:sldMk cId="159860555" sldId="260"/>
            <ac:spMk id="4" creationId="{13981D41-C6CD-56DF-AB73-489382D45F4C}"/>
          </ac:spMkLst>
        </pc:spChg>
        <pc:spChg chg="add del">
          <ac:chgData name="Douglas Nicolas Silva Gomes" userId="S::1489655@sga.pucminas.br::f360275c-4d7d-44b1-8bda-8968736751c7" providerId="AD" clId="Web-{D11312E0-29DB-3CF8-F7FB-1F1DE36FAB4B}" dt="2024-02-29T00:46:16.807" v="22"/>
          <ac:spMkLst>
            <pc:docMk/>
            <pc:sldMk cId="159860555" sldId="260"/>
            <ac:spMk id="9" creationId="{5C9B446A-6343-4E56-90BA-061E4DDF0FFB}"/>
          </ac:spMkLst>
        </pc:spChg>
        <pc:spChg chg="add del">
          <ac:chgData name="Douglas Nicolas Silva Gomes" userId="S::1489655@sga.pucminas.br::f360275c-4d7d-44b1-8bda-8968736751c7" providerId="AD" clId="Web-{D11312E0-29DB-3CF8-F7FB-1F1DE36FAB4B}" dt="2024-02-29T00:46:16.807" v="22"/>
          <ac:spMkLst>
            <pc:docMk/>
            <pc:sldMk cId="159860555" sldId="260"/>
            <ac:spMk id="11" creationId="{3EC72A1B-03D3-499C-B4BF-AC68EEC22B10}"/>
          </ac:spMkLst>
        </pc:spChg>
        <pc:spChg chg="add del">
          <ac:chgData name="Douglas Nicolas Silva Gomes" userId="S::1489655@sga.pucminas.br::f360275c-4d7d-44b1-8bda-8968736751c7" providerId="AD" clId="Web-{D11312E0-29DB-3CF8-F7FB-1F1DE36FAB4B}" dt="2024-02-29T00:46:16.807" v="22"/>
          <ac:spMkLst>
            <pc:docMk/>
            <pc:sldMk cId="159860555" sldId="260"/>
            <ac:spMk id="13" creationId="{216322C2-3CF0-4D33-BF90-3F384CF6D232}"/>
          </ac:spMkLst>
        </pc:spChg>
        <pc:spChg chg="add del">
          <ac:chgData name="Douglas Nicolas Silva Gomes" userId="S::1489655@sga.pucminas.br::f360275c-4d7d-44b1-8bda-8968736751c7" providerId="AD" clId="Web-{D11312E0-29DB-3CF8-F7FB-1F1DE36FAB4B}" dt="2024-02-29T00:46:16.807" v="22"/>
          <ac:spMkLst>
            <pc:docMk/>
            <pc:sldMk cId="159860555" sldId="260"/>
            <ac:spMk id="15" creationId="{55D4142C-5077-457F-A6AD-3FECFDB39685}"/>
          </ac:spMkLst>
        </pc:spChg>
        <pc:spChg chg="add del">
          <ac:chgData name="Douglas Nicolas Silva Gomes" userId="S::1489655@sga.pucminas.br::f360275c-4d7d-44b1-8bda-8968736751c7" providerId="AD" clId="Web-{D11312E0-29DB-3CF8-F7FB-1F1DE36FAB4B}" dt="2024-02-29T00:46:16.807" v="22"/>
          <ac:spMkLst>
            <pc:docMk/>
            <pc:sldMk cId="159860555" sldId="260"/>
            <ac:spMk id="17" creationId="{7A5F0580-5EE9-419F-96EE-B6529EF6E7D0}"/>
          </ac:spMkLst>
        </pc:spChg>
        <pc:spChg chg="add del">
          <ac:chgData name="Douglas Nicolas Silva Gomes" userId="S::1489655@sga.pucminas.br::f360275c-4d7d-44b1-8bda-8968736751c7" providerId="AD" clId="Web-{D11312E0-29DB-3CF8-F7FB-1F1DE36FAB4B}" dt="2024-02-29T00:46:16.807" v="21"/>
          <ac:spMkLst>
            <pc:docMk/>
            <pc:sldMk cId="159860555" sldId="260"/>
            <ac:spMk id="22" creationId="{04812C46-200A-4DEB-A05E-3ED6C68C2387}"/>
          </ac:spMkLst>
        </pc:spChg>
        <pc:spChg chg="add del">
          <ac:chgData name="Douglas Nicolas Silva Gomes" userId="S::1489655@sga.pucminas.br::f360275c-4d7d-44b1-8bda-8968736751c7" providerId="AD" clId="Web-{D11312E0-29DB-3CF8-F7FB-1F1DE36FAB4B}" dt="2024-02-29T00:46:16.807" v="21"/>
          <ac:spMkLst>
            <pc:docMk/>
            <pc:sldMk cId="159860555" sldId="260"/>
            <ac:spMk id="24" creationId="{D1EA859B-E555-4109-94F3-6700E046E008}"/>
          </ac:spMkLst>
        </pc:spChg>
        <pc:spChg chg="add del">
          <ac:chgData name="Douglas Nicolas Silva Gomes" userId="S::1489655@sga.pucminas.br::f360275c-4d7d-44b1-8bda-8968736751c7" providerId="AD" clId="Web-{D11312E0-29DB-3CF8-F7FB-1F1DE36FAB4B}" dt="2024-02-29T00:48:46.436" v="53"/>
          <ac:spMkLst>
            <pc:docMk/>
            <pc:sldMk cId="159860555" sldId="260"/>
            <ac:spMk id="26" creationId="{2711A8FB-68FC-45FC-B01E-38F809E2D439}"/>
          </ac:spMkLst>
        </pc:spChg>
        <pc:spChg chg="add del">
          <ac:chgData name="Douglas Nicolas Silva Gomes" userId="S::1489655@sga.pucminas.br::f360275c-4d7d-44b1-8bda-8968736751c7" providerId="AD" clId="Web-{D11312E0-29DB-3CF8-F7FB-1F1DE36FAB4B}" dt="2024-02-29T00:48:46.436" v="53"/>
          <ac:spMkLst>
            <pc:docMk/>
            <pc:sldMk cId="159860555" sldId="260"/>
            <ac:spMk id="27" creationId="{1ECAB1E8-8195-4748-BE71-FF806D86892E}"/>
          </ac:spMkLst>
        </pc:spChg>
        <pc:spChg chg="add del">
          <ac:chgData name="Douglas Nicolas Silva Gomes" userId="S::1489655@sga.pucminas.br::f360275c-4d7d-44b1-8bda-8968736751c7" providerId="AD" clId="Web-{D11312E0-29DB-3CF8-F7FB-1F1DE36FAB4B}" dt="2024-02-29T00:48:46.436" v="53"/>
          <ac:spMkLst>
            <pc:docMk/>
            <pc:sldMk cId="159860555" sldId="260"/>
            <ac:spMk id="28" creationId="{2A865FE3-5FC9-4049-87CF-30019C46C0F5}"/>
          </ac:spMkLst>
        </pc:spChg>
        <pc:spChg chg="add del">
          <ac:chgData name="Douglas Nicolas Silva Gomes" userId="S::1489655@sga.pucminas.br::f360275c-4d7d-44b1-8bda-8968736751c7" providerId="AD" clId="Web-{D11312E0-29DB-3CF8-F7FB-1F1DE36FAB4B}" dt="2024-02-29T00:48:46.436" v="53"/>
          <ac:spMkLst>
            <pc:docMk/>
            <pc:sldMk cId="159860555" sldId="260"/>
            <ac:spMk id="29" creationId="{57F6BDD4-E066-4008-8011-6CC31AEB4556}"/>
          </ac:spMkLst>
        </pc:spChg>
        <pc:spChg chg="add del">
          <ac:chgData name="Douglas Nicolas Silva Gomes" userId="S::1489655@sga.pucminas.br::f360275c-4d7d-44b1-8bda-8968736751c7" providerId="AD" clId="Web-{D11312E0-29DB-3CF8-F7FB-1F1DE36FAB4B}" dt="2024-02-29T00:49:10.984" v="54"/>
          <ac:spMkLst>
            <pc:docMk/>
            <pc:sldMk cId="159860555" sldId="260"/>
            <ac:spMk id="34" creationId="{6B5E2835-4E47-45B3-9CFE-732FF7B05472}"/>
          </ac:spMkLst>
        </pc:spChg>
        <pc:spChg chg="add del">
          <ac:chgData name="Douglas Nicolas Silva Gomes" userId="S::1489655@sga.pucminas.br::f360275c-4d7d-44b1-8bda-8968736751c7" providerId="AD" clId="Web-{D11312E0-29DB-3CF8-F7FB-1F1DE36FAB4B}" dt="2024-02-29T00:49:10.984" v="54"/>
          <ac:spMkLst>
            <pc:docMk/>
            <pc:sldMk cId="159860555" sldId="260"/>
            <ac:spMk id="36" creationId="{5B45AD5D-AA52-4F7B-9362-576A39AD9E09}"/>
          </ac:spMkLst>
        </pc:spChg>
        <pc:spChg chg="add del">
          <ac:chgData name="Douglas Nicolas Silva Gomes" userId="S::1489655@sga.pucminas.br::f360275c-4d7d-44b1-8bda-8968736751c7" providerId="AD" clId="Web-{D11312E0-29DB-3CF8-F7FB-1F1DE36FAB4B}" dt="2024-02-29T00:49:10.984" v="54"/>
          <ac:spMkLst>
            <pc:docMk/>
            <pc:sldMk cId="159860555" sldId="260"/>
            <ac:spMk id="38" creationId="{AEDD7960-4866-4399-BEF6-DD1431AB4E34}"/>
          </ac:spMkLst>
        </pc:spChg>
        <pc:spChg chg="add del">
          <ac:chgData name="Douglas Nicolas Silva Gomes" userId="S::1489655@sga.pucminas.br::f360275c-4d7d-44b1-8bda-8968736751c7" providerId="AD" clId="Web-{D11312E0-29DB-3CF8-F7FB-1F1DE36FAB4B}" dt="2024-02-29T00:49:10.984" v="54"/>
          <ac:spMkLst>
            <pc:docMk/>
            <pc:sldMk cId="159860555" sldId="260"/>
            <ac:spMk id="40" creationId="{55D4142C-5077-457F-A6AD-3FECFDB39685}"/>
          </ac:spMkLst>
        </pc:spChg>
        <pc:spChg chg="add del">
          <ac:chgData name="Douglas Nicolas Silva Gomes" userId="S::1489655@sga.pucminas.br::f360275c-4d7d-44b1-8bda-8968736751c7" providerId="AD" clId="Web-{D11312E0-29DB-3CF8-F7FB-1F1DE36FAB4B}" dt="2024-02-29T00:49:10.984" v="54"/>
          <ac:spMkLst>
            <pc:docMk/>
            <pc:sldMk cId="159860555" sldId="260"/>
            <ac:spMk id="42" creationId="{7A5F0580-5EE9-419F-96EE-B6529EF6E7D0}"/>
          </ac:spMkLst>
        </pc:spChg>
        <pc:spChg chg="add">
          <ac:chgData name="Douglas Nicolas Silva Gomes" userId="S::1489655@sga.pucminas.br::f360275c-4d7d-44b1-8bda-8968736751c7" providerId="AD" clId="Web-{D11312E0-29DB-3CF8-F7FB-1F1DE36FAB4B}" dt="2024-02-29T00:49:10.984" v="54"/>
          <ac:spMkLst>
            <pc:docMk/>
            <pc:sldMk cId="159860555" sldId="260"/>
            <ac:spMk id="47" creationId="{AE3A741D-C19B-960A-5803-1C5887147820}"/>
          </ac:spMkLst>
        </pc:spChg>
        <pc:spChg chg="add">
          <ac:chgData name="Douglas Nicolas Silva Gomes" userId="S::1489655@sga.pucminas.br::f360275c-4d7d-44b1-8bda-8968736751c7" providerId="AD" clId="Web-{D11312E0-29DB-3CF8-F7FB-1F1DE36FAB4B}" dt="2024-02-29T00:49:10.984" v="54"/>
          <ac:spMkLst>
            <pc:docMk/>
            <pc:sldMk cId="159860555" sldId="260"/>
            <ac:spMk id="49" creationId="{DC39DE25-0E4E-0AA7-0932-1D78C2372786}"/>
          </ac:spMkLst>
        </pc:spChg>
        <pc:spChg chg="add">
          <ac:chgData name="Douglas Nicolas Silva Gomes" userId="S::1489655@sga.pucminas.br::f360275c-4d7d-44b1-8bda-8968736751c7" providerId="AD" clId="Web-{D11312E0-29DB-3CF8-F7FB-1F1DE36FAB4B}" dt="2024-02-29T00:49:10.984" v="54"/>
          <ac:spMkLst>
            <pc:docMk/>
            <pc:sldMk cId="159860555" sldId="260"/>
            <ac:spMk id="51" creationId="{8D6EA299-0840-6DEA-E670-C49AEBC87E89}"/>
          </ac:spMkLst>
        </pc:spChg>
        <pc:picChg chg="add del mod modCrop">
          <ac:chgData name="Douglas Nicolas Silva Gomes" userId="S::1489655@sga.pucminas.br::f360275c-4d7d-44b1-8bda-8968736751c7" providerId="AD" clId="Web-{D11312E0-29DB-3CF8-F7FB-1F1DE36FAB4B}" dt="2024-02-29T00:48:30.545" v="51"/>
          <ac:picMkLst>
            <pc:docMk/>
            <pc:sldMk cId="159860555" sldId="260"/>
            <ac:picMk id="2" creationId="{F6764196-2974-7047-CD74-BCF4300F04D4}"/>
          </ac:picMkLst>
        </pc:picChg>
        <pc:picChg chg="add mod">
          <ac:chgData name="Douglas Nicolas Silva Gomes" userId="S::1489655@sga.pucminas.br::f360275c-4d7d-44b1-8bda-8968736751c7" providerId="AD" clId="Web-{D11312E0-29DB-3CF8-F7FB-1F1DE36FAB4B}" dt="2024-02-29T00:49:10.984" v="54"/>
          <ac:picMkLst>
            <pc:docMk/>
            <pc:sldMk cId="159860555" sldId="260"/>
            <ac:picMk id="3" creationId="{4BE44F69-B042-03A5-E7BC-9BC64BDE99C3}"/>
          </ac:picMkLst>
        </pc:picChg>
      </pc:sldChg>
      <pc:sldChg chg="addSp delSp modSp mod setBg">
        <pc:chgData name="Douglas Nicolas Silva Gomes" userId="S::1489655@sga.pucminas.br::f360275c-4d7d-44b1-8bda-8968736751c7" providerId="AD" clId="Web-{D11312E0-29DB-3CF8-F7FB-1F1DE36FAB4B}" dt="2024-02-29T01:21:54.315" v="211" actId="20577"/>
        <pc:sldMkLst>
          <pc:docMk/>
          <pc:sldMk cId="2737440096" sldId="261"/>
        </pc:sldMkLst>
        <pc:spChg chg="mod ord">
          <ac:chgData name="Douglas Nicolas Silva Gomes" userId="S::1489655@sga.pucminas.br::f360275c-4d7d-44b1-8bda-8968736751c7" providerId="AD" clId="Web-{D11312E0-29DB-3CF8-F7FB-1F1DE36FAB4B}" dt="2024-02-29T01:21:54.315" v="211" actId="20577"/>
          <ac:spMkLst>
            <pc:docMk/>
            <pc:sldMk cId="2737440096" sldId="261"/>
            <ac:spMk id="4" creationId="{13981D41-C6CD-56DF-AB73-489382D45F4C}"/>
          </ac:spMkLst>
        </pc:spChg>
        <pc:spChg chg="add del">
          <ac:chgData name="Douglas Nicolas Silva Gomes" userId="S::1489655@sga.pucminas.br::f360275c-4d7d-44b1-8bda-8968736751c7" providerId="AD" clId="Web-{D11312E0-29DB-3CF8-F7FB-1F1DE36FAB4B}" dt="2024-02-29T00:49:46.313" v="56"/>
          <ac:spMkLst>
            <pc:docMk/>
            <pc:sldMk cId="2737440096" sldId="261"/>
            <ac:spMk id="9" creationId="{AE3A741D-C19B-960A-5803-1C5887147820}"/>
          </ac:spMkLst>
        </pc:spChg>
        <pc:spChg chg="add del">
          <ac:chgData name="Douglas Nicolas Silva Gomes" userId="S::1489655@sga.pucminas.br::f360275c-4d7d-44b1-8bda-8968736751c7" providerId="AD" clId="Web-{D11312E0-29DB-3CF8-F7FB-1F1DE36FAB4B}" dt="2024-02-29T00:49:46.313" v="56"/>
          <ac:spMkLst>
            <pc:docMk/>
            <pc:sldMk cId="2737440096" sldId="261"/>
            <ac:spMk id="11" creationId="{DC39DE25-0E4E-0AA7-0932-1D78C2372786}"/>
          </ac:spMkLst>
        </pc:spChg>
        <pc:spChg chg="add del">
          <ac:chgData name="Douglas Nicolas Silva Gomes" userId="S::1489655@sga.pucminas.br::f360275c-4d7d-44b1-8bda-8968736751c7" providerId="AD" clId="Web-{D11312E0-29DB-3CF8-F7FB-1F1DE36FAB4B}" dt="2024-02-29T00:49:46.313" v="56"/>
          <ac:spMkLst>
            <pc:docMk/>
            <pc:sldMk cId="2737440096" sldId="261"/>
            <ac:spMk id="13" creationId="{8D6EA299-0840-6DEA-E670-C49AEBC87E89}"/>
          </ac:spMkLst>
        </pc:spChg>
        <pc:spChg chg="add del">
          <ac:chgData name="Douglas Nicolas Silva Gomes" userId="S::1489655@sga.pucminas.br::f360275c-4d7d-44b1-8bda-8968736751c7" providerId="AD" clId="Web-{D11312E0-29DB-3CF8-F7FB-1F1DE36FAB4B}" dt="2024-02-29T00:50:15.970" v="58"/>
          <ac:spMkLst>
            <pc:docMk/>
            <pc:sldMk cId="2737440096" sldId="261"/>
            <ac:spMk id="15" creationId="{8D6EA299-0840-6DEA-E670-C49AEBC87E89}"/>
          </ac:spMkLst>
        </pc:spChg>
        <pc:spChg chg="add del">
          <ac:chgData name="Douglas Nicolas Silva Gomes" userId="S::1489655@sga.pucminas.br::f360275c-4d7d-44b1-8bda-8968736751c7" providerId="AD" clId="Web-{D11312E0-29DB-3CF8-F7FB-1F1DE36FAB4B}" dt="2024-02-29T00:50:15.970" v="58"/>
          <ac:spMkLst>
            <pc:docMk/>
            <pc:sldMk cId="2737440096" sldId="261"/>
            <ac:spMk id="16" creationId="{AE3A741D-C19B-960A-5803-1C5887147820}"/>
          </ac:spMkLst>
        </pc:spChg>
        <pc:spChg chg="add del">
          <ac:chgData name="Douglas Nicolas Silva Gomes" userId="S::1489655@sga.pucminas.br::f360275c-4d7d-44b1-8bda-8968736751c7" providerId="AD" clId="Web-{D11312E0-29DB-3CF8-F7FB-1F1DE36FAB4B}" dt="2024-02-29T00:50:15.970" v="58"/>
          <ac:spMkLst>
            <pc:docMk/>
            <pc:sldMk cId="2737440096" sldId="261"/>
            <ac:spMk id="17" creationId="{9C3A50E9-9119-7BC3-083B-2D84CCC78E47}"/>
          </ac:spMkLst>
        </pc:spChg>
        <pc:spChg chg="add del">
          <ac:chgData name="Douglas Nicolas Silva Gomes" userId="S::1489655@sga.pucminas.br::f360275c-4d7d-44b1-8bda-8968736751c7" providerId="AD" clId="Web-{D11312E0-29DB-3CF8-F7FB-1F1DE36FAB4B}" dt="2024-02-29T00:50:15.970" v="58"/>
          <ac:spMkLst>
            <pc:docMk/>
            <pc:sldMk cId="2737440096" sldId="261"/>
            <ac:spMk id="18" creationId="{DC39DE25-0E4E-0AA7-0932-1D78C2372786}"/>
          </ac:spMkLst>
        </pc:spChg>
        <pc:grpChg chg="add">
          <ac:chgData name="Douglas Nicolas Silva Gomes" userId="S::1489655@sga.pucminas.br::f360275c-4d7d-44b1-8bda-8968736751c7" providerId="AD" clId="Web-{D11312E0-29DB-3CF8-F7FB-1F1DE36FAB4B}" dt="2024-02-29T00:50:15.970" v="58"/>
          <ac:grpSpMkLst>
            <pc:docMk/>
            <pc:sldMk cId="2737440096" sldId="261"/>
            <ac:grpSpMk id="23" creationId="{114ED94A-C85D-4CD3-4205-438D21CE6B38}"/>
          </ac:grpSpMkLst>
        </pc:grpChg>
        <pc:picChg chg="add mod modCrop">
          <ac:chgData name="Douglas Nicolas Silva Gomes" userId="S::1489655@sga.pucminas.br::f360275c-4d7d-44b1-8bda-8968736751c7" providerId="AD" clId="Web-{D11312E0-29DB-3CF8-F7FB-1F1DE36FAB4B}" dt="2024-02-29T01:01:28.823" v="129"/>
          <ac:picMkLst>
            <pc:docMk/>
            <pc:sldMk cId="2737440096" sldId="261"/>
            <ac:picMk id="3" creationId="{49837355-CF0D-91E0-5DE8-E3E10D3E6687}"/>
          </ac:picMkLst>
        </pc:picChg>
      </pc:sldChg>
      <pc:sldChg chg="addSp modSp mod setBg">
        <pc:chgData name="Douglas Nicolas Silva Gomes" userId="S::1489655@sga.pucminas.br::f360275c-4d7d-44b1-8bda-8968736751c7" providerId="AD" clId="Web-{D11312E0-29DB-3CF8-F7FB-1F1DE36FAB4B}" dt="2024-02-29T01:23:45.147" v="271" actId="1076"/>
        <pc:sldMkLst>
          <pc:docMk/>
          <pc:sldMk cId="1786966705" sldId="262"/>
        </pc:sldMkLst>
        <pc:spChg chg="mod">
          <ac:chgData name="Douglas Nicolas Silva Gomes" userId="S::1489655@sga.pucminas.br::f360275c-4d7d-44b1-8bda-8968736751c7" providerId="AD" clId="Web-{D11312E0-29DB-3CF8-F7FB-1F1DE36FAB4B}" dt="2024-02-29T01:23:45.147" v="271" actId="1076"/>
          <ac:spMkLst>
            <pc:docMk/>
            <pc:sldMk cId="1786966705" sldId="262"/>
            <ac:spMk id="4" creationId="{13981D41-C6CD-56DF-AB73-489382D45F4C}"/>
          </ac:spMkLst>
        </pc:spChg>
        <pc:spChg chg="add">
          <ac:chgData name="Douglas Nicolas Silva Gomes" userId="S::1489655@sga.pucminas.br::f360275c-4d7d-44b1-8bda-8968736751c7" providerId="AD" clId="Web-{D11312E0-29DB-3CF8-F7FB-1F1DE36FAB4B}" dt="2024-02-29T00:50:26.095" v="59"/>
          <ac:spMkLst>
            <pc:docMk/>
            <pc:sldMk cId="1786966705" sldId="262"/>
            <ac:spMk id="10" creationId="{B4C4EC46-EC6F-A0A9-36BF-531F5C8200EB}"/>
          </ac:spMkLst>
        </pc:spChg>
        <pc:spChg chg="add">
          <ac:chgData name="Douglas Nicolas Silva Gomes" userId="S::1489655@sga.pucminas.br::f360275c-4d7d-44b1-8bda-8968736751c7" providerId="AD" clId="Web-{D11312E0-29DB-3CF8-F7FB-1F1DE36FAB4B}" dt="2024-02-29T00:50:26.095" v="59"/>
          <ac:spMkLst>
            <pc:docMk/>
            <pc:sldMk cId="1786966705" sldId="262"/>
            <ac:spMk id="12" creationId="{F13763C0-6092-3B3C-822A-21E174E3A089}"/>
          </ac:spMkLst>
        </pc:spChg>
        <pc:spChg chg="add">
          <ac:chgData name="Douglas Nicolas Silva Gomes" userId="S::1489655@sga.pucminas.br::f360275c-4d7d-44b1-8bda-8968736751c7" providerId="AD" clId="Web-{D11312E0-29DB-3CF8-F7FB-1F1DE36FAB4B}" dt="2024-02-29T00:50:26.095" v="59"/>
          <ac:spMkLst>
            <pc:docMk/>
            <pc:sldMk cId="1786966705" sldId="262"/>
            <ac:spMk id="14" creationId="{D4ECF21D-729A-005C-E880-CA278A4F4539}"/>
          </ac:spMkLst>
        </pc:spChg>
        <pc:spChg chg="add">
          <ac:chgData name="Douglas Nicolas Silva Gomes" userId="S::1489655@sga.pucminas.br::f360275c-4d7d-44b1-8bda-8968736751c7" providerId="AD" clId="Web-{D11312E0-29DB-3CF8-F7FB-1F1DE36FAB4B}" dt="2024-02-29T00:50:26.095" v="59"/>
          <ac:spMkLst>
            <pc:docMk/>
            <pc:sldMk cId="1786966705" sldId="262"/>
            <ac:spMk id="16" creationId="{0BEDAEA2-865D-E67C-A774-2FD2DD4A235A}"/>
          </ac:spMkLst>
        </pc:spChg>
        <pc:picChg chg="add">
          <ac:chgData name="Douglas Nicolas Silva Gomes" userId="S::1489655@sga.pucminas.br::f360275c-4d7d-44b1-8bda-8968736751c7" providerId="AD" clId="Web-{D11312E0-29DB-3CF8-F7FB-1F1DE36FAB4B}" dt="2024-02-29T00:50:26.095" v="59"/>
          <ac:picMkLst>
            <pc:docMk/>
            <pc:sldMk cId="1786966705" sldId="262"/>
            <ac:picMk id="6" creationId="{8AE11C2B-6BE8-7A7E-0101-C78858194720}"/>
          </ac:picMkLst>
        </pc:picChg>
      </pc:sldChg>
      <pc:sldChg chg="addSp delSp modSp mod setBg">
        <pc:chgData name="Douglas Nicolas Silva Gomes" userId="S::1489655@sga.pucminas.br::f360275c-4d7d-44b1-8bda-8968736751c7" providerId="AD" clId="Web-{D11312E0-29DB-3CF8-F7FB-1F1DE36FAB4B}" dt="2024-02-29T01:21:58.097" v="215" actId="20577"/>
        <pc:sldMkLst>
          <pc:docMk/>
          <pc:sldMk cId="412976903" sldId="263"/>
        </pc:sldMkLst>
        <pc:spChg chg="mod ord">
          <ac:chgData name="Douglas Nicolas Silva Gomes" userId="S::1489655@sga.pucminas.br::f360275c-4d7d-44b1-8bda-8968736751c7" providerId="AD" clId="Web-{D11312E0-29DB-3CF8-F7FB-1F1DE36FAB4B}" dt="2024-02-29T01:21:58.097" v="215" actId="20577"/>
          <ac:spMkLst>
            <pc:docMk/>
            <pc:sldMk cId="412976903" sldId="263"/>
            <ac:spMk id="4" creationId="{13981D41-C6CD-56DF-AB73-489382D45F4C}"/>
          </ac:spMkLst>
        </pc:spChg>
        <pc:spChg chg="add del">
          <ac:chgData name="Douglas Nicolas Silva Gomes" userId="S::1489655@sga.pucminas.br::f360275c-4d7d-44b1-8bda-8968736751c7" providerId="AD" clId="Web-{D11312E0-29DB-3CF8-F7FB-1F1DE36FAB4B}" dt="2024-02-29T01:20:11.828" v="175"/>
          <ac:spMkLst>
            <pc:docMk/>
            <pc:sldMk cId="412976903" sldId="263"/>
            <ac:spMk id="8" creationId="{AE3A741D-C19B-960A-5803-1C5887147820}"/>
          </ac:spMkLst>
        </pc:spChg>
        <pc:spChg chg="add del">
          <ac:chgData name="Douglas Nicolas Silva Gomes" userId="S::1489655@sga.pucminas.br::f360275c-4d7d-44b1-8bda-8968736751c7" providerId="AD" clId="Web-{D11312E0-29DB-3CF8-F7FB-1F1DE36FAB4B}" dt="2024-02-29T01:20:11.828" v="175"/>
          <ac:spMkLst>
            <pc:docMk/>
            <pc:sldMk cId="412976903" sldId="263"/>
            <ac:spMk id="9" creationId="{9C3A50E9-9119-7BC3-083B-2D84CCC78E47}"/>
          </ac:spMkLst>
        </pc:spChg>
        <pc:spChg chg="add del">
          <ac:chgData name="Douglas Nicolas Silva Gomes" userId="S::1489655@sga.pucminas.br::f360275c-4d7d-44b1-8bda-8968736751c7" providerId="AD" clId="Web-{D11312E0-29DB-3CF8-F7FB-1F1DE36FAB4B}" dt="2024-02-29T00:50:50.205" v="61"/>
          <ac:spMkLst>
            <pc:docMk/>
            <pc:sldMk cId="412976903" sldId="263"/>
            <ac:spMk id="10" creationId="{B4C4EC46-EC6F-A0A9-36BF-531F5C8200EB}"/>
          </ac:spMkLst>
        </pc:spChg>
        <pc:spChg chg="add del">
          <ac:chgData name="Douglas Nicolas Silva Gomes" userId="S::1489655@sga.pucminas.br::f360275c-4d7d-44b1-8bda-8968736751c7" providerId="AD" clId="Web-{D11312E0-29DB-3CF8-F7FB-1F1DE36FAB4B}" dt="2024-02-29T01:20:11.828" v="175"/>
          <ac:spMkLst>
            <pc:docMk/>
            <pc:sldMk cId="412976903" sldId="263"/>
            <ac:spMk id="11" creationId="{DC39DE25-0E4E-0AA7-0932-1D78C2372786}"/>
          </ac:spMkLst>
        </pc:spChg>
        <pc:spChg chg="add del">
          <ac:chgData name="Douglas Nicolas Silva Gomes" userId="S::1489655@sga.pucminas.br::f360275c-4d7d-44b1-8bda-8968736751c7" providerId="AD" clId="Web-{D11312E0-29DB-3CF8-F7FB-1F1DE36FAB4B}" dt="2024-02-29T00:50:50.205" v="61"/>
          <ac:spMkLst>
            <pc:docMk/>
            <pc:sldMk cId="412976903" sldId="263"/>
            <ac:spMk id="12" creationId="{F13763C0-6092-3B3C-822A-21E174E3A089}"/>
          </ac:spMkLst>
        </pc:spChg>
        <pc:spChg chg="add del">
          <ac:chgData name="Douglas Nicolas Silva Gomes" userId="S::1489655@sga.pucminas.br::f360275c-4d7d-44b1-8bda-8968736751c7" providerId="AD" clId="Web-{D11312E0-29DB-3CF8-F7FB-1F1DE36FAB4B}" dt="2024-02-29T01:20:11.828" v="175"/>
          <ac:spMkLst>
            <pc:docMk/>
            <pc:sldMk cId="412976903" sldId="263"/>
            <ac:spMk id="13" creationId="{8D6EA299-0840-6DEA-E670-C49AEBC87E89}"/>
          </ac:spMkLst>
        </pc:spChg>
        <pc:spChg chg="add del">
          <ac:chgData name="Douglas Nicolas Silva Gomes" userId="S::1489655@sga.pucminas.br::f360275c-4d7d-44b1-8bda-8968736751c7" providerId="AD" clId="Web-{D11312E0-29DB-3CF8-F7FB-1F1DE36FAB4B}" dt="2024-02-29T00:50:50.205" v="61"/>
          <ac:spMkLst>
            <pc:docMk/>
            <pc:sldMk cId="412976903" sldId="263"/>
            <ac:spMk id="14" creationId="{D4ECF21D-729A-005C-E880-CA278A4F4539}"/>
          </ac:spMkLst>
        </pc:spChg>
        <pc:spChg chg="add del">
          <ac:chgData name="Douglas Nicolas Silva Gomes" userId="S::1489655@sga.pucminas.br::f360275c-4d7d-44b1-8bda-8968736751c7" providerId="AD" clId="Web-{D11312E0-29DB-3CF8-F7FB-1F1DE36FAB4B}" dt="2024-02-29T01:20:55.939" v="180"/>
          <ac:spMkLst>
            <pc:docMk/>
            <pc:sldMk cId="412976903" sldId="263"/>
            <ac:spMk id="15" creationId="{7C432AFE-B3D2-4BFF-BF8F-96C27AFF1AC7}"/>
          </ac:spMkLst>
        </pc:spChg>
        <pc:spChg chg="add del">
          <ac:chgData name="Douglas Nicolas Silva Gomes" userId="S::1489655@sga.pucminas.br::f360275c-4d7d-44b1-8bda-8968736751c7" providerId="AD" clId="Web-{D11312E0-29DB-3CF8-F7FB-1F1DE36FAB4B}" dt="2024-02-29T00:50:50.205" v="61"/>
          <ac:spMkLst>
            <pc:docMk/>
            <pc:sldMk cId="412976903" sldId="263"/>
            <ac:spMk id="16" creationId="{0BEDAEA2-865D-E67C-A774-2FD2DD4A235A}"/>
          </ac:spMkLst>
        </pc:spChg>
        <pc:spChg chg="add del">
          <ac:chgData name="Douglas Nicolas Silva Gomes" userId="S::1489655@sga.pucminas.br::f360275c-4d7d-44b1-8bda-8968736751c7" providerId="AD" clId="Web-{D11312E0-29DB-3CF8-F7FB-1F1DE36FAB4B}" dt="2024-02-29T01:20:55.939" v="180"/>
          <ac:spMkLst>
            <pc:docMk/>
            <pc:sldMk cId="412976903" sldId="263"/>
            <ac:spMk id="20" creationId="{AF2F604E-43BE-4DC3-B983-E071523364F8}"/>
          </ac:spMkLst>
        </pc:spChg>
        <pc:spChg chg="add del">
          <ac:chgData name="Douglas Nicolas Silva Gomes" userId="S::1489655@sga.pucminas.br::f360275c-4d7d-44b1-8bda-8968736751c7" providerId="AD" clId="Web-{D11312E0-29DB-3CF8-F7FB-1F1DE36FAB4B}" dt="2024-02-29T01:20:55.939" v="180"/>
          <ac:spMkLst>
            <pc:docMk/>
            <pc:sldMk cId="412976903" sldId="263"/>
            <ac:spMk id="22" creationId="{08C9B587-E65E-4B52-B37C-ABEBB6E87928}"/>
          </ac:spMkLst>
        </pc:spChg>
        <pc:spChg chg="add del">
          <ac:chgData name="Douglas Nicolas Silva Gomes" userId="S::1489655@sga.pucminas.br::f360275c-4d7d-44b1-8bda-8968736751c7" providerId="AD" clId="Web-{D11312E0-29DB-3CF8-F7FB-1F1DE36FAB4B}" dt="2024-02-29T00:51:21.910" v="66"/>
          <ac:spMkLst>
            <pc:docMk/>
            <pc:sldMk cId="412976903" sldId="263"/>
            <ac:spMk id="26" creationId="{C1F06963-6374-4B48-844F-071A9BAAAE02}"/>
          </ac:spMkLst>
        </pc:spChg>
        <pc:spChg chg="add del">
          <ac:chgData name="Douglas Nicolas Silva Gomes" userId="S::1489655@sga.pucminas.br::f360275c-4d7d-44b1-8bda-8968736751c7" providerId="AD" clId="Web-{D11312E0-29DB-3CF8-F7FB-1F1DE36FAB4B}" dt="2024-02-29T00:51:21.910" v="66"/>
          <ac:spMkLst>
            <pc:docMk/>
            <pc:sldMk cId="412976903" sldId="263"/>
            <ac:spMk id="28" creationId="{6CB927A4-E432-4310-9CD5-E89FF5063179}"/>
          </ac:spMkLst>
        </pc:spChg>
        <pc:spChg chg="add del">
          <ac:chgData name="Douglas Nicolas Silva Gomes" userId="S::1489655@sga.pucminas.br::f360275c-4d7d-44b1-8bda-8968736751c7" providerId="AD" clId="Web-{D11312E0-29DB-3CF8-F7FB-1F1DE36FAB4B}" dt="2024-02-29T00:51:21.910" v="66"/>
          <ac:spMkLst>
            <pc:docMk/>
            <pc:sldMk cId="412976903" sldId="263"/>
            <ac:spMk id="29" creationId="{327D73B4-9F5C-4A64-A179-51B9500CB8B5}"/>
          </ac:spMkLst>
        </pc:spChg>
        <pc:spChg chg="add del">
          <ac:chgData name="Douglas Nicolas Silva Gomes" userId="S::1489655@sga.pucminas.br::f360275c-4d7d-44b1-8bda-8968736751c7" providerId="AD" clId="Web-{D11312E0-29DB-3CF8-F7FB-1F1DE36FAB4B}" dt="2024-02-29T00:51:21.910" v="66"/>
          <ac:spMkLst>
            <pc:docMk/>
            <pc:sldMk cId="412976903" sldId="263"/>
            <ac:spMk id="30" creationId="{1453BF6C-B012-48B7-B4E8-6D7AC7C27D02}"/>
          </ac:spMkLst>
        </pc:spChg>
        <pc:spChg chg="add del">
          <ac:chgData name="Douglas Nicolas Silva Gomes" userId="S::1489655@sga.pucminas.br::f360275c-4d7d-44b1-8bda-8968736751c7" providerId="AD" clId="Web-{D11312E0-29DB-3CF8-F7FB-1F1DE36FAB4B}" dt="2024-02-29T01:20:55.939" v="179"/>
          <ac:spMkLst>
            <pc:docMk/>
            <pc:sldMk cId="412976903" sldId="263"/>
            <ac:spMk id="31" creationId="{3D4A84B9-E564-4DD0-97F8-DBF1C460C28A}"/>
          </ac:spMkLst>
        </pc:spChg>
        <pc:spChg chg="add del">
          <ac:chgData name="Douglas Nicolas Silva Gomes" userId="S::1489655@sga.pucminas.br::f360275c-4d7d-44b1-8bda-8968736751c7" providerId="AD" clId="Web-{D11312E0-29DB-3CF8-F7FB-1F1DE36FAB4B}" dt="2024-02-29T00:51:21.910" v="66"/>
          <ac:spMkLst>
            <pc:docMk/>
            <pc:sldMk cId="412976903" sldId="263"/>
            <ac:spMk id="32" creationId="{E3020543-B24B-4EC4-8FFC-8DD88EEA91A8}"/>
          </ac:spMkLst>
        </pc:spChg>
        <pc:spChg chg="add del">
          <ac:chgData name="Douglas Nicolas Silva Gomes" userId="S::1489655@sga.pucminas.br::f360275c-4d7d-44b1-8bda-8968736751c7" providerId="AD" clId="Web-{D11312E0-29DB-3CF8-F7FB-1F1DE36FAB4B}" dt="2024-02-29T01:20:55.939" v="179"/>
          <ac:spMkLst>
            <pc:docMk/>
            <pc:sldMk cId="412976903" sldId="263"/>
            <ac:spMk id="33" creationId="{102382E0-0A09-46AE-B955-B911CAFE7F00}"/>
          </ac:spMkLst>
        </pc:spChg>
        <pc:spChg chg="add del">
          <ac:chgData name="Douglas Nicolas Silva Gomes" userId="S::1489655@sga.pucminas.br::f360275c-4d7d-44b1-8bda-8968736751c7" providerId="AD" clId="Web-{D11312E0-29DB-3CF8-F7FB-1F1DE36FAB4B}" dt="2024-02-29T01:20:55.939" v="179"/>
          <ac:spMkLst>
            <pc:docMk/>
            <pc:sldMk cId="412976903" sldId="263"/>
            <ac:spMk id="35" creationId="{7DE75D4A-0965-4973-BE75-DECCAC9A9614}"/>
          </ac:spMkLst>
        </pc:spChg>
        <pc:spChg chg="add del">
          <ac:chgData name="Douglas Nicolas Silva Gomes" userId="S::1489655@sga.pucminas.br::f360275c-4d7d-44b1-8bda-8968736751c7" providerId="AD" clId="Web-{D11312E0-29DB-3CF8-F7FB-1F1DE36FAB4B}" dt="2024-02-29T01:20:55.939" v="179"/>
          <ac:spMkLst>
            <pc:docMk/>
            <pc:sldMk cId="412976903" sldId="263"/>
            <ac:spMk id="38" creationId="{0D7B6173-1D58-48E2-83CF-37350F315F75}"/>
          </ac:spMkLst>
        </pc:spChg>
        <pc:spChg chg="add del">
          <ac:chgData name="Douglas Nicolas Silva Gomes" userId="S::1489655@sga.pucminas.br::f360275c-4d7d-44b1-8bda-8968736751c7" providerId="AD" clId="Web-{D11312E0-29DB-3CF8-F7FB-1F1DE36FAB4B}" dt="2024-02-29T01:20:55.939" v="179"/>
          <ac:spMkLst>
            <pc:docMk/>
            <pc:sldMk cId="412976903" sldId="263"/>
            <ac:spMk id="40" creationId="{2F36CA75-CFBF-4844-B719-8FE9EBADA9AF}"/>
          </ac:spMkLst>
        </pc:spChg>
        <pc:grpChg chg="add del">
          <ac:chgData name="Douglas Nicolas Silva Gomes" userId="S::1489655@sga.pucminas.br::f360275c-4d7d-44b1-8bda-8968736751c7" providerId="AD" clId="Web-{D11312E0-29DB-3CF8-F7FB-1F1DE36FAB4B}" dt="2024-02-29T00:51:15.878" v="64"/>
          <ac:grpSpMkLst>
            <pc:docMk/>
            <pc:sldMk cId="412976903" sldId="263"/>
            <ac:grpSpMk id="24" creationId="{442598CC-934A-7BCD-C691-B2FE74CEDE6E}"/>
          </ac:grpSpMkLst>
        </pc:grpChg>
        <pc:grpChg chg="add del">
          <ac:chgData name="Douglas Nicolas Silva Gomes" userId="S::1489655@sga.pucminas.br::f360275c-4d7d-44b1-8bda-8968736751c7" providerId="AD" clId="Web-{D11312E0-29DB-3CF8-F7FB-1F1DE36FAB4B}" dt="2024-02-29T01:20:38.360" v="177"/>
          <ac:grpSpMkLst>
            <pc:docMk/>
            <pc:sldMk cId="412976903" sldId="263"/>
            <ac:grpSpMk id="27" creationId="{3AFCAD34-1AFC-BC1A-F6B2-C34C63912EAB}"/>
          </ac:grpSpMkLst>
        </pc:grpChg>
        <pc:grpChg chg="add del">
          <ac:chgData name="Douglas Nicolas Silva Gomes" userId="S::1489655@sga.pucminas.br::f360275c-4d7d-44b1-8bda-8968736751c7" providerId="AD" clId="Web-{D11312E0-29DB-3CF8-F7FB-1F1DE36FAB4B}" dt="2024-02-29T00:51:33.082" v="68"/>
          <ac:grpSpMkLst>
            <pc:docMk/>
            <pc:sldMk cId="412976903" sldId="263"/>
            <ac:grpSpMk id="36" creationId="{5EFBDE31-BB3E-6CFC-23CD-B5976DA38438}"/>
          </ac:grpSpMkLst>
        </pc:grpChg>
        <pc:grpChg chg="add del">
          <ac:chgData name="Douglas Nicolas Silva Gomes" userId="S::1489655@sga.pucminas.br::f360275c-4d7d-44b1-8bda-8968736751c7" providerId="AD" clId="Web-{D11312E0-29DB-3CF8-F7FB-1F1DE36FAB4B}" dt="2024-02-29T00:51:39.238" v="70"/>
          <ac:grpSpMkLst>
            <pc:docMk/>
            <pc:sldMk cId="412976903" sldId="263"/>
            <ac:grpSpMk id="39" creationId="{6258F736-B256-8039-9DC6-F4E49A5C5AD5}"/>
          </ac:grpSpMkLst>
        </pc:grpChg>
        <pc:grpChg chg="add del">
          <ac:chgData name="Douglas Nicolas Silva Gomes" userId="S::1489655@sga.pucminas.br::f360275c-4d7d-44b1-8bda-8968736751c7" providerId="AD" clId="Web-{D11312E0-29DB-3CF8-F7FB-1F1DE36FAB4B}" dt="2024-02-29T00:52:06.067" v="72"/>
          <ac:grpSpMkLst>
            <pc:docMk/>
            <pc:sldMk cId="412976903" sldId="263"/>
            <ac:grpSpMk id="42" creationId="{114ED94A-C85D-4CD3-4205-438D21CE6B38}"/>
          </ac:grpSpMkLst>
        </pc:grpChg>
        <pc:grpChg chg="add">
          <ac:chgData name="Douglas Nicolas Silva Gomes" userId="S::1489655@sga.pucminas.br::f360275c-4d7d-44b1-8bda-8968736751c7" providerId="AD" clId="Web-{D11312E0-29DB-3CF8-F7FB-1F1DE36FAB4B}" dt="2024-02-29T01:20:55.939" v="180"/>
          <ac:grpSpMkLst>
            <pc:docMk/>
            <pc:sldMk cId="412976903" sldId="263"/>
            <ac:grpSpMk id="43" creationId="{A5AFD70F-20E3-55D2-E154-7D4FACFBB016}"/>
          </ac:grpSpMkLst>
        </pc:grpChg>
        <pc:picChg chg="add del">
          <ac:chgData name="Douglas Nicolas Silva Gomes" userId="S::1489655@sga.pucminas.br::f360275c-4d7d-44b1-8bda-8968736751c7" providerId="AD" clId="Web-{D11312E0-29DB-3CF8-F7FB-1F1DE36FAB4B}" dt="2024-02-29T00:50:50.205" v="61"/>
          <ac:picMkLst>
            <pc:docMk/>
            <pc:sldMk cId="412976903" sldId="263"/>
            <ac:picMk id="6" creationId="{A73ACA4F-A222-38A8-6FCB-D1F62081E1F6}"/>
          </ac:picMkLst>
        </pc:picChg>
        <pc:picChg chg="add del mod ord">
          <ac:chgData name="Douglas Nicolas Silva Gomes" userId="S::1489655@sga.pucminas.br::f360275c-4d7d-44b1-8bda-8968736751c7" providerId="AD" clId="Web-{D11312E0-29DB-3CF8-F7FB-1F1DE36FAB4B}" dt="2024-02-29T01:20:55.939" v="180"/>
          <ac:picMkLst>
            <pc:docMk/>
            <pc:sldMk cId="412976903" sldId="263"/>
            <ac:picMk id="7" creationId="{C0176CDE-D935-D5EF-92B4-7410C8218B8A}"/>
          </ac:picMkLst>
        </pc:picChg>
        <pc:picChg chg="add del mod">
          <ac:chgData name="Douglas Nicolas Silva Gomes" userId="S::1489655@sga.pucminas.br::f360275c-4d7d-44b1-8bda-8968736751c7" providerId="AD" clId="Web-{D11312E0-29DB-3CF8-F7FB-1F1DE36FAB4B}" dt="2024-02-29T00:52:07.208" v="73"/>
          <ac:picMkLst>
            <pc:docMk/>
            <pc:sldMk cId="412976903" sldId="263"/>
            <ac:picMk id="19" creationId="{E412F117-7ADB-8D7C-6246-1C7A7D4FD957}"/>
          </ac:picMkLst>
        </pc:picChg>
        <pc:picChg chg="add del">
          <ac:chgData name="Douglas Nicolas Silva Gomes" userId="S::1489655@sga.pucminas.br::f360275c-4d7d-44b1-8bda-8968736751c7" providerId="AD" clId="Web-{D11312E0-29DB-3CF8-F7FB-1F1DE36FAB4B}" dt="2024-02-29T01:20:55.939" v="179"/>
          <ac:picMkLst>
            <pc:docMk/>
            <pc:sldMk cId="412976903" sldId="263"/>
            <ac:picMk id="37" creationId="{4A599609-F5C2-4A0B-A992-913F814A631A}"/>
          </ac:picMkLst>
        </pc:picChg>
        <pc:cxnChg chg="add del">
          <ac:chgData name="Douglas Nicolas Silva Gomes" userId="S::1489655@sga.pucminas.br::f360275c-4d7d-44b1-8bda-8968736751c7" providerId="AD" clId="Web-{D11312E0-29DB-3CF8-F7FB-1F1DE36FAB4B}" dt="2024-02-29T00:52:07.208" v="73"/>
          <ac:cxnSpMkLst>
            <pc:docMk/>
            <pc:sldMk cId="412976903" sldId="263"/>
            <ac:cxnSpMk id="18" creationId="{1503BFE4-729B-D9D0-C17B-501E6AF1127A}"/>
          </ac:cxnSpMkLst>
        </pc:cxnChg>
        <pc:cxnChg chg="add del">
          <ac:chgData name="Douglas Nicolas Silva Gomes" userId="S::1489655@sga.pucminas.br::f360275c-4d7d-44b1-8bda-8968736751c7" providerId="AD" clId="Web-{D11312E0-29DB-3CF8-F7FB-1F1DE36FAB4B}" dt="2024-02-29T00:51:21.910" v="66"/>
          <ac:cxnSpMkLst>
            <pc:docMk/>
            <pc:sldMk cId="412976903" sldId="263"/>
            <ac:cxnSpMk id="34" creationId="{C49DA8F6-BCC1-4447-B54C-57856834B94B}"/>
          </ac:cxnSpMkLst>
        </pc:cxnChg>
      </pc:sldChg>
      <pc:sldChg chg="addSp modSp mod setBg">
        <pc:chgData name="Douglas Nicolas Silva Gomes" userId="S::1489655@sga.pucminas.br::f360275c-4d7d-44b1-8bda-8968736751c7" providerId="AD" clId="Web-{D11312E0-29DB-3CF8-F7FB-1F1DE36FAB4B}" dt="2024-02-29T01:22:00.190" v="217" actId="20577"/>
        <pc:sldMkLst>
          <pc:docMk/>
          <pc:sldMk cId="810088819" sldId="264"/>
        </pc:sldMkLst>
        <pc:spChg chg="mod">
          <ac:chgData name="Douglas Nicolas Silva Gomes" userId="S::1489655@sga.pucminas.br::f360275c-4d7d-44b1-8bda-8968736751c7" providerId="AD" clId="Web-{D11312E0-29DB-3CF8-F7FB-1F1DE36FAB4B}" dt="2024-02-29T01:22:00.190" v="217" actId="20577"/>
          <ac:spMkLst>
            <pc:docMk/>
            <pc:sldMk cId="810088819" sldId="264"/>
            <ac:spMk id="4" creationId="{13981D41-C6CD-56DF-AB73-489382D45F4C}"/>
          </ac:spMkLst>
        </pc:spChg>
        <pc:spChg chg="add">
          <ac:chgData name="Douglas Nicolas Silva Gomes" userId="S::1489655@sga.pucminas.br::f360275c-4d7d-44b1-8bda-8968736751c7" providerId="AD" clId="Web-{D11312E0-29DB-3CF8-F7FB-1F1DE36FAB4B}" dt="2024-02-29T00:52:46.021" v="76"/>
          <ac:spMkLst>
            <pc:docMk/>
            <pc:sldMk cId="810088819" sldId="264"/>
            <ac:spMk id="9" creationId="{AE3A741D-C19B-960A-5803-1C5887147820}"/>
          </ac:spMkLst>
        </pc:spChg>
        <pc:spChg chg="add">
          <ac:chgData name="Douglas Nicolas Silva Gomes" userId="S::1489655@sga.pucminas.br::f360275c-4d7d-44b1-8bda-8968736751c7" providerId="AD" clId="Web-{D11312E0-29DB-3CF8-F7FB-1F1DE36FAB4B}" dt="2024-02-29T00:52:46.021" v="76"/>
          <ac:spMkLst>
            <pc:docMk/>
            <pc:sldMk cId="810088819" sldId="264"/>
            <ac:spMk id="11" creationId="{9C3A50E9-9119-7BC3-083B-2D84CCC78E47}"/>
          </ac:spMkLst>
        </pc:spChg>
        <pc:spChg chg="add">
          <ac:chgData name="Douglas Nicolas Silva Gomes" userId="S::1489655@sga.pucminas.br::f360275c-4d7d-44b1-8bda-8968736751c7" providerId="AD" clId="Web-{D11312E0-29DB-3CF8-F7FB-1F1DE36FAB4B}" dt="2024-02-29T00:52:46.021" v="76"/>
          <ac:spMkLst>
            <pc:docMk/>
            <pc:sldMk cId="810088819" sldId="264"/>
            <ac:spMk id="13" creationId="{DC39DE25-0E4E-0AA7-0932-1D78C2372786}"/>
          </ac:spMkLst>
        </pc:spChg>
        <pc:spChg chg="add">
          <ac:chgData name="Douglas Nicolas Silva Gomes" userId="S::1489655@sga.pucminas.br::f360275c-4d7d-44b1-8bda-8968736751c7" providerId="AD" clId="Web-{D11312E0-29DB-3CF8-F7FB-1F1DE36FAB4B}" dt="2024-02-29T00:52:46.021" v="76"/>
          <ac:spMkLst>
            <pc:docMk/>
            <pc:sldMk cId="810088819" sldId="264"/>
            <ac:spMk id="15" creationId="{8D6EA299-0840-6DEA-E670-C49AEBC87E89}"/>
          </ac:spMkLst>
        </pc:spChg>
        <pc:picChg chg="add mod">
          <ac:chgData name="Douglas Nicolas Silva Gomes" userId="S::1489655@sga.pucminas.br::f360275c-4d7d-44b1-8bda-8968736751c7" providerId="AD" clId="Web-{D11312E0-29DB-3CF8-F7FB-1F1DE36FAB4B}" dt="2024-02-29T00:52:46.021" v="76"/>
          <ac:picMkLst>
            <pc:docMk/>
            <pc:sldMk cId="810088819" sldId="264"/>
            <ac:picMk id="2" creationId="{DA78C07E-54F8-8BE8-0746-43E427CDE5E1}"/>
          </ac:picMkLst>
        </pc:picChg>
      </pc:sldChg>
      <pc:sldChg chg="addSp delSp modSp mod setBg">
        <pc:chgData name="Douglas Nicolas Silva Gomes" userId="S::1489655@sga.pucminas.br::f360275c-4d7d-44b1-8bda-8968736751c7" providerId="AD" clId="Web-{D11312E0-29DB-3CF8-F7FB-1F1DE36FAB4B}" dt="2024-02-29T01:21:38.330" v="200" actId="1076"/>
        <pc:sldMkLst>
          <pc:docMk/>
          <pc:sldMk cId="2811923309" sldId="265"/>
        </pc:sldMkLst>
        <pc:spChg chg="mod ord">
          <ac:chgData name="Douglas Nicolas Silva Gomes" userId="S::1489655@sga.pucminas.br::f360275c-4d7d-44b1-8bda-8968736751c7" providerId="AD" clId="Web-{D11312E0-29DB-3CF8-F7FB-1F1DE36FAB4B}" dt="2024-02-29T01:21:38.330" v="200" actId="1076"/>
          <ac:spMkLst>
            <pc:docMk/>
            <pc:sldMk cId="2811923309" sldId="265"/>
            <ac:spMk id="4" creationId="{13981D41-C6CD-56DF-AB73-489382D45F4C}"/>
          </ac:spMkLst>
        </pc:spChg>
        <pc:spChg chg="add del">
          <ac:chgData name="Douglas Nicolas Silva Gomes" userId="S::1489655@sga.pucminas.br::f360275c-4d7d-44b1-8bda-8968736751c7" providerId="AD" clId="Web-{D11312E0-29DB-3CF8-F7FB-1F1DE36FAB4B}" dt="2024-02-29T00:53:22.116" v="80"/>
          <ac:spMkLst>
            <pc:docMk/>
            <pc:sldMk cId="2811923309" sldId="265"/>
            <ac:spMk id="10" creationId="{AE3A741D-C19B-960A-5803-1C5887147820}"/>
          </ac:spMkLst>
        </pc:spChg>
        <pc:spChg chg="add del">
          <ac:chgData name="Douglas Nicolas Silva Gomes" userId="S::1489655@sga.pucminas.br::f360275c-4d7d-44b1-8bda-8968736751c7" providerId="AD" clId="Web-{D11312E0-29DB-3CF8-F7FB-1F1DE36FAB4B}" dt="2024-02-29T00:53:22.116" v="80"/>
          <ac:spMkLst>
            <pc:docMk/>
            <pc:sldMk cId="2811923309" sldId="265"/>
            <ac:spMk id="12" creationId="{9C3A50E9-9119-7BC3-083B-2D84CCC78E47}"/>
          </ac:spMkLst>
        </pc:spChg>
        <pc:spChg chg="add del">
          <ac:chgData name="Douglas Nicolas Silva Gomes" userId="S::1489655@sga.pucminas.br::f360275c-4d7d-44b1-8bda-8968736751c7" providerId="AD" clId="Web-{D11312E0-29DB-3CF8-F7FB-1F1DE36FAB4B}" dt="2024-02-29T00:53:22.116" v="80"/>
          <ac:spMkLst>
            <pc:docMk/>
            <pc:sldMk cId="2811923309" sldId="265"/>
            <ac:spMk id="14" creationId="{DC39DE25-0E4E-0AA7-0932-1D78C2372786}"/>
          </ac:spMkLst>
        </pc:spChg>
        <pc:spChg chg="add del">
          <ac:chgData name="Douglas Nicolas Silva Gomes" userId="S::1489655@sga.pucminas.br::f360275c-4d7d-44b1-8bda-8968736751c7" providerId="AD" clId="Web-{D11312E0-29DB-3CF8-F7FB-1F1DE36FAB4B}" dt="2024-02-29T00:53:22.116" v="80"/>
          <ac:spMkLst>
            <pc:docMk/>
            <pc:sldMk cId="2811923309" sldId="265"/>
            <ac:spMk id="16" creationId="{8D6EA299-0840-6DEA-E670-C49AEBC87E89}"/>
          </ac:spMkLst>
        </pc:spChg>
        <pc:spChg chg="add del">
          <ac:chgData name="Douglas Nicolas Silva Gomes" userId="S::1489655@sga.pucminas.br::f360275c-4d7d-44b1-8bda-8968736751c7" providerId="AD" clId="Web-{D11312E0-29DB-3CF8-F7FB-1F1DE36FAB4B}" dt="2024-02-29T00:53:48.794" v="84"/>
          <ac:spMkLst>
            <pc:docMk/>
            <pc:sldMk cId="2811923309" sldId="265"/>
            <ac:spMk id="21" creationId="{AE3A741D-C19B-960A-5803-1C5887147820}"/>
          </ac:spMkLst>
        </pc:spChg>
        <pc:spChg chg="add del">
          <ac:chgData name="Douglas Nicolas Silva Gomes" userId="S::1489655@sga.pucminas.br::f360275c-4d7d-44b1-8bda-8968736751c7" providerId="AD" clId="Web-{D11312E0-29DB-3CF8-F7FB-1F1DE36FAB4B}" dt="2024-02-29T00:53:48.794" v="84"/>
          <ac:spMkLst>
            <pc:docMk/>
            <pc:sldMk cId="2811923309" sldId="265"/>
            <ac:spMk id="23" creationId="{9C3A50E9-9119-7BC3-083B-2D84CCC78E47}"/>
          </ac:spMkLst>
        </pc:spChg>
        <pc:spChg chg="add del">
          <ac:chgData name="Douglas Nicolas Silva Gomes" userId="S::1489655@sga.pucminas.br::f360275c-4d7d-44b1-8bda-8968736751c7" providerId="AD" clId="Web-{D11312E0-29DB-3CF8-F7FB-1F1DE36FAB4B}" dt="2024-02-29T00:53:48.794" v="84"/>
          <ac:spMkLst>
            <pc:docMk/>
            <pc:sldMk cId="2811923309" sldId="265"/>
            <ac:spMk id="25" creationId="{DC39DE25-0E4E-0AA7-0932-1D78C2372786}"/>
          </ac:spMkLst>
        </pc:spChg>
        <pc:spChg chg="add del">
          <ac:chgData name="Douglas Nicolas Silva Gomes" userId="S::1489655@sga.pucminas.br::f360275c-4d7d-44b1-8bda-8968736751c7" providerId="AD" clId="Web-{D11312E0-29DB-3CF8-F7FB-1F1DE36FAB4B}" dt="2024-02-29T00:53:48.794" v="84"/>
          <ac:spMkLst>
            <pc:docMk/>
            <pc:sldMk cId="2811923309" sldId="265"/>
            <ac:spMk id="27" creationId="{8D6EA299-0840-6DEA-E670-C49AEBC87E89}"/>
          </ac:spMkLst>
        </pc:spChg>
        <pc:spChg chg="add del">
          <ac:chgData name="Douglas Nicolas Silva Gomes" userId="S::1489655@sga.pucminas.br::f360275c-4d7d-44b1-8bda-8968736751c7" providerId="AD" clId="Web-{D11312E0-29DB-3CF8-F7FB-1F1DE36FAB4B}" dt="2024-02-29T00:54:10.607" v="86"/>
          <ac:spMkLst>
            <pc:docMk/>
            <pc:sldMk cId="2811923309" sldId="265"/>
            <ac:spMk id="32" creationId="{AE3A741D-C19B-960A-5803-1C5887147820}"/>
          </ac:spMkLst>
        </pc:spChg>
        <pc:spChg chg="add del">
          <ac:chgData name="Douglas Nicolas Silva Gomes" userId="S::1489655@sga.pucminas.br::f360275c-4d7d-44b1-8bda-8968736751c7" providerId="AD" clId="Web-{D11312E0-29DB-3CF8-F7FB-1F1DE36FAB4B}" dt="2024-02-29T00:54:10.607" v="86"/>
          <ac:spMkLst>
            <pc:docMk/>
            <pc:sldMk cId="2811923309" sldId="265"/>
            <ac:spMk id="34" creationId="{9C3A50E9-9119-7BC3-083B-2D84CCC78E47}"/>
          </ac:spMkLst>
        </pc:spChg>
        <pc:spChg chg="add del">
          <ac:chgData name="Douglas Nicolas Silva Gomes" userId="S::1489655@sga.pucminas.br::f360275c-4d7d-44b1-8bda-8968736751c7" providerId="AD" clId="Web-{D11312E0-29DB-3CF8-F7FB-1F1DE36FAB4B}" dt="2024-02-29T00:54:10.607" v="86"/>
          <ac:spMkLst>
            <pc:docMk/>
            <pc:sldMk cId="2811923309" sldId="265"/>
            <ac:spMk id="36" creationId="{DC39DE25-0E4E-0AA7-0932-1D78C2372786}"/>
          </ac:spMkLst>
        </pc:spChg>
        <pc:spChg chg="add del">
          <ac:chgData name="Douglas Nicolas Silva Gomes" userId="S::1489655@sga.pucminas.br::f360275c-4d7d-44b1-8bda-8968736751c7" providerId="AD" clId="Web-{D11312E0-29DB-3CF8-F7FB-1F1DE36FAB4B}" dt="2024-02-29T00:54:10.607" v="86"/>
          <ac:spMkLst>
            <pc:docMk/>
            <pc:sldMk cId="2811923309" sldId="265"/>
            <ac:spMk id="38" creationId="{8D6EA299-0840-6DEA-E670-C49AEBC87E89}"/>
          </ac:spMkLst>
        </pc:spChg>
        <pc:spChg chg="add del">
          <ac:chgData name="Douglas Nicolas Silva Gomes" userId="S::1489655@sga.pucminas.br::f360275c-4d7d-44b1-8bda-8968736751c7" providerId="AD" clId="Web-{D11312E0-29DB-3CF8-F7FB-1F1DE36FAB4B}" dt="2024-02-29T00:59:44.054" v="119"/>
          <ac:spMkLst>
            <pc:docMk/>
            <pc:sldMk cId="2811923309" sldId="265"/>
            <ac:spMk id="44" creationId="{AE3A741D-C19B-960A-5803-1C5887147820}"/>
          </ac:spMkLst>
        </pc:spChg>
        <pc:spChg chg="add del">
          <ac:chgData name="Douglas Nicolas Silva Gomes" userId="S::1489655@sga.pucminas.br::f360275c-4d7d-44b1-8bda-8968736751c7" providerId="AD" clId="Web-{D11312E0-29DB-3CF8-F7FB-1F1DE36FAB4B}" dt="2024-02-29T00:59:44.054" v="119"/>
          <ac:spMkLst>
            <pc:docMk/>
            <pc:sldMk cId="2811923309" sldId="265"/>
            <ac:spMk id="46" creationId="{9C3A50E9-9119-7BC3-083B-2D84CCC78E47}"/>
          </ac:spMkLst>
        </pc:spChg>
        <pc:spChg chg="add del">
          <ac:chgData name="Douglas Nicolas Silva Gomes" userId="S::1489655@sga.pucminas.br::f360275c-4d7d-44b1-8bda-8968736751c7" providerId="AD" clId="Web-{D11312E0-29DB-3CF8-F7FB-1F1DE36FAB4B}" dt="2024-02-29T00:59:44.054" v="119"/>
          <ac:spMkLst>
            <pc:docMk/>
            <pc:sldMk cId="2811923309" sldId="265"/>
            <ac:spMk id="48" creationId="{DC39DE25-0E4E-0AA7-0932-1D78C2372786}"/>
          </ac:spMkLst>
        </pc:spChg>
        <pc:spChg chg="add del">
          <ac:chgData name="Douglas Nicolas Silva Gomes" userId="S::1489655@sga.pucminas.br::f360275c-4d7d-44b1-8bda-8968736751c7" providerId="AD" clId="Web-{D11312E0-29DB-3CF8-F7FB-1F1DE36FAB4B}" dt="2024-02-29T00:59:44.054" v="119"/>
          <ac:spMkLst>
            <pc:docMk/>
            <pc:sldMk cId="2811923309" sldId="265"/>
            <ac:spMk id="50" creationId="{8D6EA299-0840-6DEA-E670-C49AEBC87E89}"/>
          </ac:spMkLst>
        </pc:spChg>
        <pc:spChg chg="add del">
          <ac:chgData name="Douglas Nicolas Silva Gomes" userId="S::1489655@sga.pucminas.br::f360275c-4d7d-44b1-8bda-8968736751c7" providerId="AD" clId="Web-{D11312E0-29DB-3CF8-F7FB-1F1DE36FAB4B}" dt="2024-02-29T00:59:44.038" v="118"/>
          <ac:spMkLst>
            <pc:docMk/>
            <pc:sldMk cId="2811923309" sldId="265"/>
            <ac:spMk id="55" creationId="{AE3A741D-C19B-960A-5803-1C5887147820}"/>
          </ac:spMkLst>
        </pc:spChg>
        <pc:spChg chg="add del">
          <ac:chgData name="Douglas Nicolas Silva Gomes" userId="S::1489655@sga.pucminas.br::f360275c-4d7d-44b1-8bda-8968736751c7" providerId="AD" clId="Web-{D11312E0-29DB-3CF8-F7FB-1F1DE36FAB4B}" dt="2024-02-29T00:59:44.038" v="118"/>
          <ac:spMkLst>
            <pc:docMk/>
            <pc:sldMk cId="2811923309" sldId="265"/>
            <ac:spMk id="57" creationId="{9C3A50E9-9119-7BC3-083B-2D84CCC78E47}"/>
          </ac:spMkLst>
        </pc:spChg>
        <pc:spChg chg="add del">
          <ac:chgData name="Douglas Nicolas Silva Gomes" userId="S::1489655@sga.pucminas.br::f360275c-4d7d-44b1-8bda-8968736751c7" providerId="AD" clId="Web-{D11312E0-29DB-3CF8-F7FB-1F1DE36FAB4B}" dt="2024-02-29T00:59:44.038" v="118"/>
          <ac:spMkLst>
            <pc:docMk/>
            <pc:sldMk cId="2811923309" sldId="265"/>
            <ac:spMk id="59" creationId="{DC39DE25-0E4E-0AA7-0932-1D78C2372786}"/>
          </ac:spMkLst>
        </pc:spChg>
        <pc:spChg chg="add del">
          <ac:chgData name="Douglas Nicolas Silva Gomes" userId="S::1489655@sga.pucminas.br::f360275c-4d7d-44b1-8bda-8968736751c7" providerId="AD" clId="Web-{D11312E0-29DB-3CF8-F7FB-1F1DE36FAB4B}" dt="2024-02-29T00:59:44.038" v="118"/>
          <ac:spMkLst>
            <pc:docMk/>
            <pc:sldMk cId="2811923309" sldId="265"/>
            <ac:spMk id="61" creationId="{8D6EA299-0840-6DEA-E670-C49AEBC87E89}"/>
          </ac:spMkLst>
        </pc:spChg>
        <pc:spChg chg="add">
          <ac:chgData name="Douglas Nicolas Silva Gomes" userId="S::1489655@sga.pucminas.br::f360275c-4d7d-44b1-8bda-8968736751c7" providerId="AD" clId="Web-{D11312E0-29DB-3CF8-F7FB-1F1DE36FAB4B}" dt="2024-02-29T00:59:44.054" v="119"/>
          <ac:spMkLst>
            <pc:docMk/>
            <pc:sldMk cId="2811923309" sldId="265"/>
            <ac:spMk id="63" creationId="{AE3A741D-C19B-960A-5803-1C5887147820}"/>
          </ac:spMkLst>
        </pc:spChg>
        <pc:spChg chg="add">
          <ac:chgData name="Douglas Nicolas Silva Gomes" userId="S::1489655@sga.pucminas.br::f360275c-4d7d-44b1-8bda-8968736751c7" providerId="AD" clId="Web-{D11312E0-29DB-3CF8-F7FB-1F1DE36FAB4B}" dt="2024-02-29T00:59:44.054" v="119"/>
          <ac:spMkLst>
            <pc:docMk/>
            <pc:sldMk cId="2811923309" sldId="265"/>
            <ac:spMk id="64" creationId="{DC39DE25-0E4E-0AA7-0932-1D78C2372786}"/>
          </ac:spMkLst>
        </pc:spChg>
        <pc:spChg chg="add">
          <ac:chgData name="Douglas Nicolas Silva Gomes" userId="S::1489655@sga.pucminas.br::f360275c-4d7d-44b1-8bda-8968736751c7" providerId="AD" clId="Web-{D11312E0-29DB-3CF8-F7FB-1F1DE36FAB4B}" dt="2024-02-29T00:59:44.054" v="119"/>
          <ac:spMkLst>
            <pc:docMk/>
            <pc:sldMk cId="2811923309" sldId="265"/>
            <ac:spMk id="65" creationId="{8D6EA299-0840-6DEA-E670-C49AEBC87E89}"/>
          </ac:spMkLst>
        </pc:spChg>
        <pc:picChg chg="add del mod modCrop">
          <ac:chgData name="Douglas Nicolas Silva Gomes" userId="S::1489655@sga.pucminas.br::f360275c-4d7d-44b1-8bda-8968736751c7" providerId="AD" clId="Web-{D11312E0-29DB-3CF8-F7FB-1F1DE36FAB4B}" dt="2024-02-29T00:54:06.529" v="85"/>
          <ac:picMkLst>
            <pc:docMk/>
            <pc:sldMk cId="2811923309" sldId="265"/>
            <ac:picMk id="2" creationId="{169B76F2-55A6-7B43-EB05-B51981AAF031}"/>
          </ac:picMkLst>
        </pc:picChg>
        <pc:picChg chg="add mod">
          <ac:chgData name="Douglas Nicolas Silva Gomes" userId="S::1489655@sga.pucminas.br::f360275c-4d7d-44b1-8bda-8968736751c7" providerId="AD" clId="Web-{D11312E0-29DB-3CF8-F7FB-1F1DE36FAB4B}" dt="2024-02-29T00:59:44.054" v="119"/>
          <ac:picMkLst>
            <pc:docMk/>
            <pc:sldMk cId="2811923309" sldId="265"/>
            <ac:picMk id="3" creationId="{E4A7AA10-C0C2-D299-3BF1-F0DCD83FC9DE}"/>
          </ac:picMkLst>
        </pc:picChg>
        <pc:picChg chg="add del">
          <ac:chgData name="Douglas Nicolas Silva Gomes" userId="S::1489655@sga.pucminas.br::f360275c-4d7d-44b1-8bda-8968736751c7" providerId="AD" clId="Web-{D11312E0-29DB-3CF8-F7FB-1F1DE36FAB4B}" dt="2024-02-29T00:53:19.054" v="79"/>
          <ac:picMkLst>
            <pc:docMk/>
            <pc:sldMk cId="2811923309" sldId="265"/>
            <ac:picMk id="6" creationId="{904E0928-B908-F320-51C0-C6DFEB8898C7}"/>
          </ac:picMkLst>
        </pc:picChg>
        <pc:picChg chg="add del">
          <ac:chgData name="Douglas Nicolas Silva Gomes" userId="S::1489655@sga.pucminas.br::f360275c-4d7d-44b1-8bda-8968736751c7" providerId="AD" clId="Web-{D11312E0-29DB-3CF8-F7FB-1F1DE36FAB4B}" dt="2024-02-29T00:59:33.788" v="116"/>
          <ac:picMkLst>
            <pc:docMk/>
            <pc:sldMk cId="2811923309" sldId="265"/>
            <ac:picMk id="40" creationId="{ED6605A2-9858-DFD9-0767-347E1573D506}"/>
          </ac:picMkLst>
        </pc:picChg>
      </pc:sldChg>
      <pc:sldChg chg="addSp delSp modSp mod setBg">
        <pc:chgData name="Douglas Nicolas Silva Gomes" userId="S::1489655@sga.pucminas.br::f360275c-4d7d-44b1-8bda-8968736751c7" providerId="AD" clId="Web-{D11312E0-29DB-3CF8-F7FB-1F1DE36FAB4B}" dt="2024-02-29T01:22:24.800" v="232" actId="1076"/>
        <pc:sldMkLst>
          <pc:docMk/>
          <pc:sldMk cId="2525601297" sldId="266"/>
        </pc:sldMkLst>
        <pc:spChg chg="mod ord">
          <ac:chgData name="Douglas Nicolas Silva Gomes" userId="S::1489655@sga.pucminas.br::f360275c-4d7d-44b1-8bda-8968736751c7" providerId="AD" clId="Web-{D11312E0-29DB-3CF8-F7FB-1F1DE36FAB4B}" dt="2024-02-29T01:22:24.800" v="232" actId="1076"/>
          <ac:spMkLst>
            <pc:docMk/>
            <pc:sldMk cId="2525601297" sldId="266"/>
            <ac:spMk id="4" creationId="{13981D41-C6CD-56DF-AB73-489382D45F4C}"/>
          </ac:spMkLst>
        </pc:spChg>
        <pc:spChg chg="add">
          <ac:chgData name="Douglas Nicolas Silva Gomes" userId="S::1489655@sga.pucminas.br::f360275c-4d7d-44b1-8bda-8968736751c7" providerId="AD" clId="Web-{D11312E0-29DB-3CF8-F7FB-1F1DE36FAB4B}" dt="2024-02-29T00:56:00.907" v="104"/>
          <ac:spMkLst>
            <pc:docMk/>
            <pc:sldMk cId="2525601297" sldId="266"/>
            <ac:spMk id="6" creationId="{B4C4EC46-EC6F-A0A9-36BF-531F5C8200EB}"/>
          </ac:spMkLst>
        </pc:spChg>
        <pc:spChg chg="add">
          <ac:chgData name="Douglas Nicolas Silva Gomes" userId="S::1489655@sga.pucminas.br::f360275c-4d7d-44b1-8bda-8968736751c7" providerId="AD" clId="Web-{D11312E0-29DB-3CF8-F7FB-1F1DE36FAB4B}" dt="2024-02-29T00:56:00.907" v="104"/>
          <ac:spMkLst>
            <pc:docMk/>
            <pc:sldMk cId="2525601297" sldId="266"/>
            <ac:spMk id="7" creationId="{F13763C0-6092-3B3C-822A-21E174E3A089}"/>
          </ac:spMkLst>
        </pc:spChg>
        <pc:spChg chg="add">
          <ac:chgData name="Douglas Nicolas Silva Gomes" userId="S::1489655@sga.pucminas.br::f360275c-4d7d-44b1-8bda-8968736751c7" providerId="AD" clId="Web-{D11312E0-29DB-3CF8-F7FB-1F1DE36FAB4B}" dt="2024-02-29T00:56:00.907" v="104"/>
          <ac:spMkLst>
            <pc:docMk/>
            <pc:sldMk cId="2525601297" sldId="266"/>
            <ac:spMk id="8" creationId="{D4ECF21D-729A-005C-E880-CA278A4F4539}"/>
          </ac:spMkLst>
        </pc:spChg>
        <pc:spChg chg="add del">
          <ac:chgData name="Douglas Nicolas Silva Gomes" userId="S::1489655@sga.pucminas.br::f360275c-4d7d-44b1-8bda-8968736751c7" providerId="AD" clId="Web-{D11312E0-29DB-3CF8-F7FB-1F1DE36FAB4B}" dt="2024-02-29T00:54:53.639" v="89"/>
          <ac:spMkLst>
            <pc:docMk/>
            <pc:sldMk cId="2525601297" sldId="266"/>
            <ac:spMk id="9" creationId="{AE3A741D-C19B-960A-5803-1C5887147820}"/>
          </ac:spMkLst>
        </pc:spChg>
        <pc:spChg chg="add">
          <ac:chgData name="Douglas Nicolas Silva Gomes" userId="S::1489655@sga.pucminas.br::f360275c-4d7d-44b1-8bda-8968736751c7" providerId="AD" clId="Web-{D11312E0-29DB-3CF8-F7FB-1F1DE36FAB4B}" dt="2024-02-29T00:56:00.907" v="104"/>
          <ac:spMkLst>
            <pc:docMk/>
            <pc:sldMk cId="2525601297" sldId="266"/>
            <ac:spMk id="10" creationId="{0BEDAEA2-865D-E67C-A774-2FD2DD4A235A}"/>
          </ac:spMkLst>
        </pc:spChg>
        <pc:spChg chg="add del">
          <ac:chgData name="Douglas Nicolas Silva Gomes" userId="S::1489655@sga.pucminas.br::f360275c-4d7d-44b1-8bda-8968736751c7" providerId="AD" clId="Web-{D11312E0-29DB-3CF8-F7FB-1F1DE36FAB4B}" dt="2024-02-29T00:54:53.639" v="89"/>
          <ac:spMkLst>
            <pc:docMk/>
            <pc:sldMk cId="2525601297" sldId="266"/>
            <ac:spMk id="11" creationId="{9C3A50E9-9119-7BC3-083B-2D84CCC78E47}"/>
          </ac:spMkLst>
        </pc:spChg>
        <pc:spChg chg="add del">
          <ac:chgData name="Douglas Nicolas Silva Gomes" userId="S::1489655@sga.pucminas.br::f360275c-4d7d-44b1-8bda-8968736751c7" providerId="AD" clId="Web-{D11312E0-29DB-3CF8-F7FB-1F1DE36FAB4B}" dt="2024-02-29T00:54:53.639" v="89"/>
          <ac:spMkLst>
            <pc:docMk/>
            <pc:sldMk cId="2525601297" sldId="266"/>
            <ac:spMk id="13" creationId="{DC39DE25-0E4E-0AA7-0932-1D78C2372786}"/>
          </ac:spMkLst>
        </pc:spChg>
        <pc:spChg chg="add del">
          <ac:chgData name="Douglas Nicolas Silva Gomes" userId="S::1489655@sga.pucminas.br::f360275c-4d7d-44b1-8bda-8968736751c7" providerId="AD" clId="Web-{D11312E0-29DB-3CF8-F7FB-1F1DE36FAB4B}" dt="2024-02-29T00:54:53.639" v="89"/>
          <ac:spMkLst>
            <pc:docMk/>
            <pc:sldMk cId="2525601297" sldId="266"/>
            <ac:spMk id="15" creationId="{8D6EA299-0840-6DEA-E670-C49AEBC87E89}"/>
          </ac:spMkLst>
        </pc:spChg>
        <pc:spChg chg="add del">
          <ac:chgData name="Douglas Nicolas Silva Gomes" userId="S::1489655@sga.pucminas.br::f360275c-4d7d-44b1-8bda-8968736751c7" providerId="AD" clId="Web-{D11312E0-29DB-3CF8-F7FB-1F1DE36FAB4B}" dt="2024-02-29T00:55:54.626" v="103"/>
          <ac:spMkLst>
            <pc:docMk/>
            <pc:sldMk cId="2525601297" sldId="266"/>
            <ac:spMk id="19" creationId="{B4C4EC46-EC6F-A0A9-36BF-531F5C8200EB}"/>
          </ac:spMkLst>
        </pc:spChg>
        <pc:spChg chg="add del">
          <ac:chgData name="Douglas Nicolas Silva Gomes" userId="S::1489655@sga.pucminas.br::f360275c-4d7d-44b1-8bda-8968736751c7" providerId="AD" clId="Web-{D11312E0-29DB-3CF8-F7FB-1F1DE36FAB4B}" dt="2024-02-29T00:55:54.626" v="103"/>
          <ac:spMkLst>
            <pc:docMk/>
            <pc:sldMk cId="2525601297" sldId="266"/>
            <ac:spMk id="20" creationId="{F13763C0-6092-3B3C-822A-21E174E3A089}"/>
          </ac:spMkLst>
        </pc:spChg>
        <pc:spChg chg="add del">
          <ac:chgData name="Douglas Nicolas Silva Gomes" userId="S::1489655@sga.pucminas.br::f360275c-4d7d-44b1-8bda-8968736751c7" providerId="AD" clId="Web-{D11312E0-29DB-3CF8-F7FB-1F1DE36FAB4B}" dt="2024-02-29T00:55:54.626" v="103"/>
          <ac:spMkLst>
            <pc:docMk/>
            <pc:sldMk cId="2525601297" sldId="266"/>
            <ac:spMk id="21" creationId="{D4ECF21D-729A-005C-E880-CA278A4F4539}"/>
          </ac:spMkLst>
        </pc:spChg>
        <pc:spChg chg="add del">
          <ac:chgData name="Douglas Nicolas Silva Gomes" userId="S::1489655@sga.pucminas.br::f360275c-4d7d-44b1-8bda-8968736751c7" providerId="AD" clId="Web-{D11312E0-29DB-3CF8-F7FB-1F1DE36FAB4B}" dt="2024-02-29T00:55:54.626" v="103"/>
          <ac:spMkLst>
            <pc:docMk/>
            <pc:sldMk cId="2525601297" sldId="266"/>
            <ac:spMk id="22" creationId="{0BEDAEA2-865D-E67C-A774-2FD2DD4A235A}"/>
          </ac:spMkLst>
        </pc:spChg>
        <pc:picChg chg="add mod">
          <ac:chgData name="Douglas Nicolas Silva Gomes" userId="S::1489655@sga.pucminas.br::f360275c-4d7d-44b1-8bda-8968736751c7" providerId="AD" clId="Web-{D11312E0-29DB-3CF8-F7FB-1F1DE36FAB4B}" dt="2024-02-29T00:56:00.907" v="104"/>
          <ac:picMkLst>
            <pc:docMk/>
            <pc:sldMk cId="2525601297" sldId="266"/>
            <ac:picMk id="2" creationId="{E6D1BE64-B073-64DF-CC34-CB102E019791}"/>
          </ac:picMkLst>
        </pc:picChg>
        <pc:cxnChg chg="add del">
          <ac:chgData name="Douglas Nicolas Silva Gomes" userId="S::1489655@sga.pucminas.br::f360275c-4d7d-44b1-8bda-8968736751c7" providerId="AD" clId="Web-{D11312E0-29DB-3CF8-F7FB-1F1DE36FAB4B}" dt="2024-02-29T00:54:56.624" v="91"/>
          <ac:cxnSpMkLst>
            <pc:docMk/>
            <pc:sldMk cId="2525601297" sldId="266"/>
            <ac:cxnSpMk id="17" creationId="{1503BFE4-729B-D9D0-C17B-501E6AF1127A}"/>
          </ac:cxnSpMkLst>
        </pc:cxnChg>
      </pc:sldChg>
      <pc:sldChg chg="addSp modSp mod setBg">
        <pc:chgData name="Douglas Nicolas Silva Gomes" userId="S::1489655@sga.pucminas.br::f360275c-4d7d-44b1-8bda-8968736751c7" providerId="AD" clId="Web-{D11312E0-29DB-3CF8-F7FB-1F1DE36FAB4B}" dt="2024-02-29T01:23:57.163" v="273" actId="1076"/>
        <pc:sldMkLst>
          <pc:docMk/>
          <pc:sldMk cId="3023231206" sldId="267"/>
        </pc:sldMkLst>
        <pc:spChg chg="mod">
          <ac:chgData name="Douglas Nicolas Silva Gomes" userId="S::1489655@sga.pucminas.br::f360275c-4d7d-44b1-8bda-8968736751c7" providerId="AD" clId="Web-{D11312E0-29DB-3CF8-F7FB-1F1DE36FAB4B}" dt="2024-02-29T01:23:57.163" v="273" actId="1076"/>
          <ac:spMkLst>
            <pc:docMk/>
            <pc:sldMk cId="3023231206" sldId="267"/>
            <ac:spMk id="4" creationId="{13981D41-C6CD-56DF-AB73-489382D45F4C}"/>
          </ac:spMkLst>
        </pc:spChg>
        <pc:grpChg chg="add">
          <ac:chgData name="Douglas Nicolas Silva Gomes" userId="S::1489655@sga.pucminas.br::f360275c-4d7d-44b1-8bda-8968736751c7" providerId="AD" clId="Web-{D11312E0-29DB-3CF8-F7FB-1F1DE36FAB4B}" dt="2024-02-29T00:57:36.472" v="107"/>
          <ac:grpSpMkLst>
            <pc:docMk/>
            <pc:sldMk cId="3023231206" sldId="267"/>
            <ac:grpSpMk id="9" creationId="{8CE57D37-C2D0-066B-1AE3-6F4244344F27}"/>
          </ac:grpSpMkLst>
        </pc:grpChg>
        <pc:picChg chg="add mod modCrop">
          <ac:chgData name="Douglas Nicolas Silva Gomes" userId="S::1489655@sga.pucminas.br::f360275c-4d7d-44b1-8bda-8968736751c7" providerId="AD" clId="Web-{D11312E0-29DB-3CF8-F7FB-1F1DE36FAB4B}" dt="2024-02-29T00:58:12.411" v="112" actId="1076"/>
          <ac:picMkLst>
            <pc:docMk/>
            <pc:sldMk cId="3023231206" sldId="267"/>
            <ac:picMk id="2" creationId="{0CB63C73-7F50-5898-36C7-59C5DE30BF4E}"/>
          </ac:picMkLst>
        </pc:picChg>
      </pc:sldChg>
      <pc:sldChg chg="addSp modSp mod setBg">
        <pc:chgData name="Douglas Nicolas Silva Gomes" userId="S::1489655@sga.pucminas.br::f360275c-4d7d-44b1-8bda-8968736751c7" providerId="AD" clId="Web-{D11312E0-29DB-3CF8-F7FB-1F1DE36FAB4B}" dt="2024-02-29T01:22:49.614" v="252" actId="1076"/>
        <pc:sldMkLst>
          <pc:docMk/>
          <pc:sldMk cId="831402230" sldId="268"/>
        </pc:sldMkLst>
        <pc:spChg chg="mod ord">
          <ac:chgData name="Douglas Nicolas Silva Gomes" userId="S::1489655@sga.pucminas.br::f360275c-4d7d-44b1-8bda-8968736751c7" providerId="AD" clId="Web-{D11312E0-29DB-3CF8-F7FB-1F1DE36FAB4B}" dt="2024-02-29T01:22:49.614" v="252" actId="1076"/>
          <ac:spMkLst>
            <pc:docMk/>
            <pc:sldMk cId="831402230" sldId="268"/>
            <ac:spMk id="4" creationId="{13981D41-C6CD-56DF-AB73-489382D45F4C}"/>
          </ac:spMkLst>
        </pc:spChg>
        <pc:spChg chg="add">
          <ac:chgData name="Douglas Nicolas Silva Gomes" userId="S::1489655@sga.pucminas.br::f360275c-4d7d-44b1-8bda-8968736751c7" providerId="AD" clId="Web-{D11312E0-29DB-3CF8-F7FB-1F1DE36FAB4B}" dt="2024-02-29T01:00:19.914" v="123"/>
          <ac:spMkLst>
            <pc:docMk/>
            <pc:sldMk cId="831402230" sldId="268"/>
            <ac:spMk id="9" creationId="{AE3A741D-C19B-960A-5803-1C5887147820}"/>
          </ac:spMkLst>
        </pc:spChg>
        <pc:spChg chg="add">
          <ac:chgData name="Douglas Nicolas Silva Gomes" userId="S::1489655@sga.pucminas.br::f360275c-4d7d-44b1-8bda-8968736751c7" providerId="AD" clId="Web-{D11312E0-29DB-3CF8-F7FB-1F1DE36FAB4B}" dt="2024-02-29T01:00:19.914" v="123"/>
          <ac:spMkLst>
            <pc:docMk/>
            <pc:sldMk cId="831402230" sldId="268"/>
            <ac:spMk id="11" creationId="{DC39DE25-0E4E-0AA7-0932-1D78C2372786}"/>
          </ac:spMkLst>
        </pc:spChg>
        <pc:spChg chg="add">
          <ac:chgData name="Douglas Nicolas Silva Gomes" userId="S::1489655@sga.pucminas.br::f360275c-4d7d-44b1-8bda-8968736751c7" providerId="AD" clId="Web-{D11312E0-29DB-3CF8-F7FB-1F1DE36FAB4B}" dt="2024-02-29T01:00:19.914" v="123"/>
          <ac:spMkLst>
            <pc:docMk/>
            <pc:sldMk cId="831402230" sldId="268"/>
            <ac:spMk id="13" creationId="{8D6EA299-0840-6DEA-E670-C49AEBC87E89}"/>
          </ac:spMkLst>
        </pc:spChg>
        <pc:picChg chg="add mod">
          <ac:chgData name="Douglas Nicolas Silva Gomes" userId="S::1489655@sga.pucminas.br::f360275c-4d7d-44b1-8bda-8968736751c7" providerId="AD" clId="Web-{D11312E0-29DB-3CF8-F7FB-1F1DE36FAB4B}" dt="2024-02-29T01:00:19.914" v="123"/>
          <ac:picMkLst>
            <pc:docMk/>
            <pc:sldMk cId="831402230" sldId="268"/>
            <ac:picMk id="2" creationId="{BB2F8C7B-C1E5-3982-7B8D-55A78ECB1A52}"/>
          </ac:picMkLst>
        </pc:picChg>
      </pc:sldChg>
      <pc:sldChg chg="addSp delSp modSp mod setBg">
        <pc:chgData name="Douglas Nicolas Silva Gomes" userId="S::1489655@sga.pucminas.br::f360275c-4d7d-44b1-8bda-8968736751c7" providerId="AD" clId="Web-{D11312E0-29DB-3CF8-F7FB-1F1DE36FAB4B}" dt="2024-02-29T01:23:14.239" v="267" actId="1076"/>
        <pc:sldMkLst>
          <pc:docMk/>
          <pc:sldMk cId="3579694089" sldId="269"/>
        </pc:sldMkLst>
        <pc:spChg chg="add del">
          <ac:chgData name="Douglas Nicolas Silva Gomes" userId="S::1489655@sga.pucminas.br::f360275c-4d7d-44b1-8bda-8968736751c7" providerId="AD" clId="Web-{D11312E0-29DB-3CF8-F7FB-1F1DE36FAB4B}" dt="2024-02-29T00:45:36.556" v="13"/>
          <ac:spMkLst>
            <pc:docMk/>
            <pc:sldMk cId="3579694089" sldId="269"/>
            <ac:spMk id="2" creationId="{9B7B573B-FD10-F4E2-1032-88912DFE8372}"/>
          </ac:spMkLst>
        </pc:spChg>
        <pc:spChg chg="mod">
          <ac:chgData name="Douglas Nicolas Silva Gomes" userId="S::1489655@sga.pucminas.br::f360275c-4d7d-44b1-8bda-8968736751c7" providerId="AD" clId="Web-{D11312E0-29DB-3CF8-F7FB-1F1DE36FAB4B}" dt="2024-02-29T01:23:14.239" v="267" actId="1076"/>
          <ac:spMkLst>
            <pc:docMk/>
            <pc:sldMk cId="3579694089" sldId="269"/>
            <ac:spMk id="4" creationId="{13981D41-C6CD-56DF-AB73-489382D45F4C}"/>
          </ac:spMkLst>
        </pc:spChg>
        <pc:spChg chg="add">
          <ac:chgData name="Douglas Nicolas Silva Gomes" userId="S::1489655@sga.pucminas.br::f360275c-4d7d-44b1-8bda-8968736751c7" providerId="AD" clId="Web-{D11312E0-29DB-3CF8-F7FB-1F1DE36FAB4B}" dt="2024-02-29T00:59:09.459" v="114"/>
          <ac:spMkLst>
            <pc:docMk/>
            <pc:sldMk cId="3579694089" sldId="269"/>
            <ac:spMk id="15" creationId="{AE3A741D-C19B-960A-5803-1C5887147820}"/>
          </ac:spMkLst>
        </pc:spChg>
        <pc:spChg chg="add">
          <ac:chgData name="Douglas Nicolas Silva Gomes" userId="S::1489655@sga.pucminas.br::f360275c-4d7d-44b1-8bda-8968736751c7" providerId="AD" clId="Web-{D11312E0-29DB-3CF8-F7FB-1F1DE36FAB4B}" dt="2024-02-29T00:59:09.459" v="114"/>
          <ac:spMkLst>
            <pc:docMk/>
            <pc:sldMk cId="3579694089" sldId="269"/>
            <ac:spMk id="17" creationId="{9C3A50E9-9119-7BC3-083B-2D84CCC78E47}"/>
          </ac:spMkLst>
        </pc:spChg>
        <pc:spChg chg="add">
          <ac:chgData name="Douglas Nicolas Silva Gomes" userId="S::1489655@sga.pucminas.br::f360275c-4d7d-44b1-8bda-8968736751c7" providerId="AD" clId="Web-{D11312E0-29DB-3CF8-F7FB-1F1DE36FAB4B}" dt="2024-02-29T00:59:09.459" v="114"/>
          <ac:spMkLst>
            <pc:docMk/>
            <pc:sldMk cId="3579694089" sldId="269"/>
            <ac:spMk id="19" creationId="{DC39DE25-0E4E-0AA7-0932-1D78C2372786}"/>
          </ac:spMkLst>
        </pc:spChg>
        <pc:spChg chg="add">
          <ac:chgData name="Douglas Nicolas Silva Gomes" userId="S::1489655@sga.pucminas.br::f360275c-4d7d-44b1-8bda-8968736751c7" providerId="AD" clId="Web-{D11312E0-29DB-3CF8-F7FB-1F1DE36FAB4B}" dt="2024-02-29T00:59:09.459" v="114"/>
          <ac:spMkLst>
            <pc:docMk/>
            <pc:sldMk cId="3579694089" sldId="269"/>
            <ac:spMk id="21" creationId="{8D6EA299-0840-6DEA-E670-C49AEBC87E89}"/>
          </ac:spMkLst>
        </pc:spChg>
        <pc:picChg chg="add del mod">
          <ac:chgData name="Douglas Nicolas Silva Gomes" userId="S::1489655@sga.pucminas.br::f360275c-4d7d-44b1-8bda-8968736751c7" providerId="AD" clId="Web-{D11312E0-29DB-3CF8-F7FB-1F1DE36FAB4B}" dt="2024-02-29T00:45:57.463" v="16"/>
          <ac:picMkLst>
            <pc:docMk/>
            <pc:sldMk cId="3579694089" sldId="269"/>
            <ac:picMk id="3" creationId="{51F5159F-7217-B59B-7E58-172F4E8D79ED}"/>
          </ac:picMkLst>
        </pc:picChg>
        <pc:picChg chg="add mod">
          <ac:chgData name="Douglas Nicolas Silva Gomes" userId="S::1489655@sga.pucminas.br::f360275c-4d7d-44b1-8bda-8968736751c7" providerId="AD" clId="Web-{D11312E0-29DB-3CF8-F7FB-1F1DE36FAB4B}" dt="2024-02-29T00:59:09.459" v="114"/>
          <ac:picMkLst>
            <pc:docMk/>
            <pc:sldMk cId="3579694089" sldId="269"/>
            <ac:picMk id="7" creationId="{3D635DD4-8511-D4B3-A974-04E7783E4BD4}"/>
          </ac:picMkLst>
        </pc:picChg>
        <pc:cxnChg chg="add del">
          <ac:chgData name="Douglas Nicolas Silva Gomes" userId="S::1489655@sga.pucminas.br::f360275c-4d7d-44b1-8bda-8968736751c7" providerId="AD" clId="Web-{D11312E0-29DB-3CF8-F7FB-1F1DE36FAB4B}" dt="2024-02-29T00:59:09.459" v="114"/>
          <ac:cxnSpMkLst>
            <pc:docMk/>
            <pc:sldMk cId="3579694089" sldId="269"/>
            <ac:cxnSpMk id="10" creationId="{1503BFE4-729B-D9D0-C17B-501E6AF1127A}"/>
          </ac:cxnSpMkLst>
        </pc:cxnChg>
      </pc:sldChg>
      <pc:sldMasterChg chg="mod setBg modSldLayout">
        <pc:chgData name="Douglas Nicolas Silva Gomes" userId="S::1489655@sga.pucminas.br::f360275c-4d7d-44b1-8bda-8968736751c7" providerId="AD" clId="Web-{D11312E0-29DB-3CF8-F7FB-1F1DE36FAB4B}" dt="2024-02-29T01:19:51.984" v="174"/>
        <pc:sldMasterMkLst>
          <pc:docMk/>
          <pc:sldMasterMk cId="2460954070" sldId="2147483660"/>
        </pc:sldMasterMkLst>
        <pc:sldLayoutChg chg="mod">
          <pc:chgData name="Douglas Nicolas Silva Gomes" userId="S::1489655@sga.pucminas.br::f360275c-4d7d-44b1-8bda-8968736751c7" providerId="AD" clId="Web-{D11312E0-29DB-3CF8-F7FB-1F1DE36FAB4B}" dt="2024-02-29T01:19:51.984" v="174"/>
          <pc:sldLayoutMkLst>
            <pc:docMk/>
            <pc:sldMasterMk cId="2460954070" sldId="2147483660"/>
            <pc:sldLayoutMk cId="2385387890" sldId="2147483661"/>
          </pc:sldLayoutMkLst>
        </pc:sldLayoutChg>
        <pc:sldLayoutChg chg="mod">
          <pc:chgData name="Douglas Nicolas Silva Gomes" userId="S::1489655@sga.pucminas.br::f360275c-4d7d-44b1-8bda-8968736751c7" providerId="AD" clId="Web-{D11312E0-29DB-3CF8-F7FB-1F1DE36FAB4B}" dt="2024-02-29T01:19:51.984" v="174"/>
          <pc:sldLayoutMkLst>
            <pc:docMk/>
            <pc:sldMasterMk cId="2460954070" sldId="2147483660"/>
            <pc:sldLayoutMk cId="949138452" sldId="2147483662"/>
          </pc:sldLayoutMkLst>
        </pc:sldLayoutChg>
        <pc:sldLayoutChg chg="mod">
          <pc:chgData name="Douglas Nicolas Silva Gomes" userId="S::1489655@sga.pucminas.br::f360275c-4d7d-44b1-8bda-8968736751c7" providerId="AD" clId="Web-{D11312E0-29DB-3CF8-F7FB-1F1DE36FAB4B}" dt="2024-02-29T01:19:51.984" v="174"/>
          <pc:sldLayoutMkLst>
            <pc:docMk/>
            <pc:sldMasterMk cId="2460954070" sldId="2147483660"/>
            <pc:sldLayoutMk cId="2591524520" sldId="2147483663"/>
          </pc:sldLayoutMkLst>
        </pc:sldLayoutChg>
        <pc:sldLayoutChg chg="mod">
          <pc:chgData name="Douglas Nicolas Silva Gomes" userId="S::1489655@sga.pucminas.br::f360275c-4d7d-44b1-8bda-8968736751c7" providerId="AD" clId="Web-{D11312E0-29DB-3CF8-F7FB-1F1DE36FAB4B}" dt="2024-02-29T01:19:51.984" v="174"/>
          <pc:sldLayoutMkLst>
            <pc:docMk/>
            <pc:sldMasterMk cId="2460954070" sldId="2147483660"/>
            <pc:sldLayoutMk cId="1203092039" sldId="2147483664"/>
          </pc:sldLayoutMkLst>
        </pc:sldLayoutChg>
        <pc:sldLayoutChg chg="mod">
          <pc:chgData name="Douglas Nicolas Silva Gomes" userId="S::1489655@sga.pucminas.br::f360275c-4d7d-44b1-8bda-8968736751c7" providerId="AD" clId="Web-{D11312E0-29DB-3CF8-F7FB-1F1DE36FAB4B}" dt="2024-02-29T01:19:51.984" v="174"/>
          <pc:sldLayoutMkLst>
            <pc:docMk/>
            <pc:sldMasterMk cId="2460954070" sldId="2147483660"/>
            <pc:sldLayoutMk cId="3733172339" sldId="2147483665"/>
          </pc:sldLayoutMkLst>
        </pc:sldLayoutChg>
        <pc:sldLayoutChg chg="mod">
          <pc:chgData name="Douglas Nicolas Silva Gomes" userId="S::1489655@sga.pucminas.br::f360275c-4d7d-44b1-8bda-8968736751c7" providerId="AD" clId="Web-{D11312E0-29DB-3CF8-F7FB-1F1DE36FAB4B}" dt="2024-02-29T01:19:51.984" v="174"/>
          <pc:sldLayoutMkLst>
            <pc:docMk/>
            <pc:sldMasterMk cId="2460954070" sldId="2147483660"/>
            <pc:sldLayoutMk cId="3210312558" sldId="2147483666"/>
          </pc:sldLayoutMkLst>
        </pc:sldLayoutChg>
        <pc:sldLayoutChg chg="mod">
          <pc:chgData name="Douglas Nicolas Silva Gomes" userId="S::1489655@sga.pucminas.br::f360275c-4d7d-44b1-8bda-8968736751c7" providerId="AD" clId="Web-{D11312E0-29DB-3CF8-F7FB-1F1DE36FAB4B}" dt="2024-02-29T01:19:51.984" v="174"/>
          <pc:sldLayoutMkLst>
            <pc:docMk/>
            <pc:sldMasterMk cId="2460954070" sldId="2147483660"/>
            <pc:sldLayoutMk cId="3146388984" sldId="2147483667"/>
          </pc:sldLayoutMkLst>
        </pc:sldLayoutChg>
        <pc:sldLayoutChg chg="mod">
          <pc:chgData name="Douglas Nicolas Silva Gomes" userId="S::1489655@sga.pucminas.br::f360275c-4d7d-44b1-8bda-8968736751c7" providerId="AD" clId="Web-{D11312E0-29DB-3CF8-F7FB-1F1DE36FAB4B}" dt="2024-02-29T01:19:51.984" v="174"/>
          <pc:sldLayoutMkLst>
            <pc:docMk/>
            <pc:sldMasterMk cId="2460954070" sldId="2147483660"/>
            <pc:sldLayoutMk cId="3171841454" sldId="2147483668"/>
          </pc:sldLayoutMkLst>
        </pc:sldLayoutChg>
        <pc:sldLayoutChg chg="mod">
          <pc:chgData name="Douglas Nicolas Silva Gomes" userId="S::1489655@sga.pucminas.br::f360275c-4d7d-44b1-8bda-8968736751c7" providerId="AD" clId="Web-{D11312E0-29DB-3CF8-F7FB-1F1DE36FAB4B}" dt="2024-02-29T01:19:51.984" v="174"/>
          <pc:sldLayoutMkLst>
            <pc:docMk/>
            <pc:sldMasterMk cId="2460954070" sldId="2147483660"/>
            <pc:sldLayoutMk cId="1718958274" sldId="2147483669"/>
          </pc:sldLayoutMkLst>
        </pc:sldLayoutChg>
        <pc:sldLayoutChg chg="mod">
          <pc:chgData name="Douglas Nicolas Silva Gomes" userId="S::1489655@sga.pucminas.br::f360275c-4d7d-44b1-8bda-8968736751c7" providerId="AD" clId="Web-{D11312E0-29DB-3CF8-F7FB-1F1DE36FAB4B}" dt="2024-02-29T01:19:51.984" v="174"/>
          <pc:sldLayoutMkLst>
            <pc:docMk/>
            <pc:sldMasterMk cId="2460954070" sldId="2147483660"/>
            <pc:sldLayoutMk cId="2202905451" sldId="2147483670"/>
          </pc:sldLayoutMkLst>
        </pc:sldLayoutChg>
        <pc:sldLayoutChg chg="mod">
          <pc:chgData name="Douglas Nicolas Silva Gomes" userId="S::1489655@sga.pucminas.br::f360275c-4d7d-44b1-8bda-8968736751c7" providerId="AD" clId="Web-{D11312E0-29DB-3CF8-F7FB-1F1DE36FAB4B}" dt="2024-02-29T01:19:51.984" v="174"/>
          <pc:sldLayoutMkLst>
            <pc:docMk/>
            <pc:sldMasterMk cId="2460954070" sldId="2147483660"/>
            <pc:sldLayoutMk cId="3479445657" sldId="2147483671"/>
          </pc:sldLayoutMkLst>
        </pc:sldLayoutChg>
      </pc:sldMasterChg>
    </pc:docChg>
  </pc:docChgLst>
  <pc:docChgLst>
    <pc:chgData name="Douglas Nicolas Silva Gomes" userId="S::1489655@sga.pucminas.br::f360275c-4d7d-44b1-8bda-8968736751c7" providerId="AD" clId="Web-{53816489-ACEF-DB83-80DD-575527CD6131}"/>
    <pc:docChg chg="modSld">
      <pc:chgData name="Douglas Nicolas Silva Gomes" userId="S::1489655@sga.pucminas.br::f360275c-4d7d-44b1-8bda-8968736751c7" providerId="AD" clId="Web-{53816489-ACEF-DB83-80DD-575527CD6131}" dt="2024-06-21T05:16:47.304" v="28"/>
      <pc:docMkLst>
        <pc:docMk/>
      </pc:docMkLst>
      <pc:sldChg chg="addSp delSp modSp">
        <pc:chgData name="Douglas Nicolas Silva Gomes" userId="S::1489655@sga.pucminas.br::f360275c-4d7d-44b1-8bda-8968736751c7" providerId="AD" clId="Web-{53816489-ACEF-DB83-80DD-575527CD6131}" dt="2024-06-21T05:13:55.151" v="7"/>
        <pc:sldMkLst>
          <pc:docMk/>
          <pc:sldMk cId="3968249673" sldId="259"/>
        </pc:sldMkLst>
        <pc:spChg chg="add del mod">
          <ac:chgData name="Douglas Nicolas Silva Gomes" userId="S::1489655@sga.pucminas.br::f360275c-4d7d-44b1-8bda-8968736751c7" providerId="AD" clId="Web-{53816489-ACEF-DB83-80DD-575527CD6131}" dt="2024-06-21T05:13:55.151" v="7"/>
          <ac:spMkLst>
            <pc:docMk/>
            <pc:sldMk cId="3968249673" sldId="259"/>
            <ac:spMk id="4" creationId="{9459230C-8ABF-2B7A-3B7F-FFDD6EFCAA34}"/>
          </ac:spMkLst>
        </pc:spChg>
      </pc:sldChg>
      <pc:sldChg chg="addSp delSp modSp">
        <pc:chgData name="Douglas Nicolas Silva Gomes" userId="S::1489655@sga.pucminas.br::f360275c-4d7d-44b1-8bda-8968736751c7" providerId="AD" clId="Web-{53816489-ACEF-DB83-80DD-575527CD6131}" dt="2024-06-21T05:16:47.304" v="28"/>
        <pc:sldMkLst>
          <pc:docMk/>
          <pc:sldMk cId="2483632747" sldId="768"/>
        </pc:sldMkLst>
        <pc:spChg chg="add del mod">
          <ac:chgData name="Douglas Nicolas Silva Gomes" userId="S::1489655@sga.pucminas.br::f360275c-4d7d-44b1-8bda-8968736751c7" providerId="AD" clId="Web-{53816489-ACEF-DB83-80DD-575527CD6131}" dt="2024-06-21T05:15:14.891" v="12"/>
          <ac:spMkLst>
            <pc:docMk/>
            <pc:sldMk cId="2483632747" sldId="768"/>
            <ac:spMk id="2" creationId="{9459230C-8ABF-2B7A-3B7F-FFDD6EFCAA34}"/>
          </ac:spMkLst>
        </pc:spChg>
        <pc:spChg chg="add del mod">
          <ac:chgData name="Douglas Nicolas Silva Gomes" userId="S::1489655@sga.pucminas.br::f360275c-4d7d-44b1-8bda-8968736751c7" providerId="AD" clId="Web-{53816489-ACEF-DB83-80DD-575527CD6131}" dt="2024-06-21T05:15:43.925" v="15"/>
          <ac:spMkLst>
            <pc:docMk/>
            <pc:sldMk cId="2483632747" sldId="768"/>
            <ac:spMk id="3" creationId="{9459230C-8ABF-2B7A-3B7F-FFDD6EFCAA34}"/>
          </ac:spMkLst>
        </pc:spChg>
        <pc:spChg chg="add mod">
          <ac:chgData name="Douglas Nicolas Silva Gomes" userId="S::1489655@sga.pucminas.br::f360275c-4d7d-44b1-8bda-8968736751c7" providerId="AD" clId="Web-{53816489-ACEF-DB83-80DD-575527CD6131}" dt="2024-06-21T05:16:13.036" v="17" actId="1076"/>
          <ac:spMkLst>
            <pc:docMk/>
            <pc:sldMk cId="2483632747" sldId="768"/>
            <ac:spMk id="4" creationId="{9459230C-8ABF-2B7A-3B7F-FFDD6EFCAA34}"/>
          </ac:spMkLst>
        </pc:spChg>
        <pc:spChg chg="add mod ord">
          <ac:chgData name="Douglas Nicolas Silva Gomes" userId="S::1489655@sga.pucminas.br::f360275c-4d7d-44b1-8bda-8968736751c7" providerId="AD" clId="Web-{53816489-ACEF-DB83-80DD-575527CD6131}" dt="2024-06-21T05:16:47.304" v="28"/>
          <ac:spMkLst>
            <pc:docMk/>
            <pc:sldMk cId="2483632747" sldId="768"/>
            <ac:spMk id="5" creationId="{B46AE903-97B8-7559-DFF6-513C4A42A200}"/>
          </ac:spMkLst>
        </pc:spChg>
      </pc:sldChg>
    </pc:docChg>
  </pc:docChgLst>
  <pc:docChgLst>
    <pc:chgData name="Douglas Nícolas" userId="d81233f1062141e8" providerId="Windows Live" clId="Web-{8CBCC9D5-CE74-4699-8D6B-0D01422CCC3B}"/>
    <pc:docChg chg="modSld">
      <pc:chgData name="Douglas Nícolas" userId="d81233f1062141e8" providerId="Windows Live" clId="Web-{8CBCC9D5-CE74-4699-8D6B-0D01422CCC3B}" dt="2024-04-05T03:36:41.094" v="126" actId="20577"/>
      <pc:docMkLst>
        <pc:docMk/>
      </pc:docMkLst>
      <pc:sldChg chg="addSp delSp modSp">
        <pc:chgData name="Douglas Nícolas" userId="d81233f1062141e8" providerId="Windows Live" clId="Web-{8CBCC9D5-CE74-4699-8D6B-0D01422CCC3B}" dt="2024-04-05T03:30:59.565" v="20"/>
        <pc:sldMkLst>
          <pc:docMk/>
          <pc:sldMk cId="3218792694" sldId="287"/>
        </pc:sldMkLst>
        <pc:spChg chg="add del mod">
          <ac:chgData name="Douglas Nícolas" userId="d81233f1062141e8" providerId="Windows Live" clId="Web-{8CBCC9D5-CE74-4699-8D6B-0D01422CCC3B}" dt="2024-04-05T03:30:42.002" v="4"/>
          <ac:spMkLst>
            <pc:docMk/>
            <pc:sldMk cId="3218792694" sldId="287"/>
            <ac:spMk id="49" creationId="{B21EE6A9-1DF5-4C38-ED2D-97EAB4705888}"/>
          </ac:spMkLst>
        </pc:spChg>
        <pc:spChg chg="add mod">
          <ac:chgData name="Douglas Nícolas" userId="d81233f1062141e8" providerId="Windows Live" clId="Web-{8CBCC9D5-CE74-4699-8D6B-0D01422CCC3B}" dt="2024-04-05T03:30:59.565" v="20"/>
          <ac:spMkLst>
            <pc:docMk/>
            <pc:sldMk cId="3218792694" sldId="287"/>
            <ac:spMk id="51" creationId="{96D947BB-F50C-20A4-10DE-B453D626E1A0}"/>
          </ac:spMkLst>
        </pc:spChg>
      </pc:sldChg>
      <pc:sldChg chg="addSp modSp">
        <pc:chgData name="Douglas Nícolas" userId="d81233f1062141e8" providerId="Windows Live" clId="Web-{8CBCC9D5-CE74-4699-8D6B-0D01422CCC3B}" dt="2024-04-05T03:36:41.094" v="126" actId="20577"/>
        <pc:sldMkLst>
          <pc:docMk/>
          <pc:sldMk cId="2192658184" sldId="288"/>
        </pc:sldMkLst>
        <pc:spChg chg="mod">
          <ac:chgData name="Douglas Nícolas" userId="d81233f1062141e8" providerId="Windows Live" clId="Web-{8CBCC9D5-CE74-4699-8D6B-0D01422CCC3B}" dt="2024-04-05T03:35:16.982" v="109" actId="1076"/>
          <ac:spMkLst>
            <pc:docMk/>
            <pc:sldMk cId="2192658184" sldId="288"/>
            <ac:spMk id="2" creationId="{BACECC06-93EB-18EC-C367-C04161F9B7F3}"/>
          </ac:spMkLst>
        </pc:spChg>
        <pc:spChg chg="add mod">
          <ac:chgData name="Douglas Nícolas" userId="d81233f1062141e8" providerId="Windows Live" clId="Web-{8CBCC9D5-CE74-4699-8D6B-0D01422CCC3B}" dt="2024-04-05T03:36:41.094" v="126" actId="20577"/>
          <ac:spMkLst>
            <pc:docMk/>
            <pc:sldMk cId="2192658184" sldId="288"/>
            <ac:spMk id="4" creationId="{FF15250E-E4C3-B75F-E46D-ED2230AB3BAE}"/>
          </ac:spMkLst>
        </pc:spChg>
        <pc:spChg chg="add mod">
          <ac:chgData name="Douglas Nícolas" userId="d81233f1062141e8" providerId="Windows Live" clId="Web-{8CBCC9D5-CE74-4699-8D6B-0D01422CCC3B}" dt="2024-04-05T03:36:17.156" v="120" actId="14100"/>
          <ac:spMkLst>
            <pc:docMk/>
            <pc:sldMk cId="2192658184" sldId="288"/>
            <ac:spMk id="5" creationId="{E0EE2695-0BDE-D64E-8A3B-8CA0EFE38CD3}"/>
          </ac:spMkLst>
        </pc:spChg>
        <pc:spChg chg="add mod">
          <ac:chgData name="Douglas Nícolas" userId="d81233f1062141e8" providerId="Windows Live" clId="Web-{8CBCC9D5-CE74-4699-8D6B-0D01422CCC3B}" dt="2024-04-05T03:36:20.890" v="122" actId="1076"/>
          <ac:spMkLst>
            <pc:docMk/>
            <pc:sldMk cId="2192658184" sldId="288"/>
            <ac:spMk id="6" creationId="{49AB0B93-0BD2-B3B1-060F-76D2C26F1B7E}"/>
          </ac:spMkLst>
        </pc:spChg>
        <pc:picChg chg="add mod">
          <ac:chgData name="Douglas Nícolas" userId="d81233f1062141e8" providerId="Windows Live" clId="Web-{8CBCC9D5-CE74-4699-8D6B-0D01422CCC3B}" dt="2024-04-05T03:36:18.234" v="121" actId="1076"/>
          <ac:picMkLst>
            <pc:docMk/>
            <pc:sldMk cId="2192658184" sldId="288"/>
            <ac:picMk id="8" creationId="{0640D099-2C01-9BFD-4489-5B1EACA909C9}"/>
          </ac:picMkLst>
        </pc:picChg>
      </pc:sldChg>
    </pc:docChg>
  </pc:docChgLst>
  <pc:docChgLst>
    <pc:chgData name="Douglas Nícolas" userId="d81233f1062141e8" providerId="Windows Live" clId="Web-{A9AF1B81-5839-418C-9533-C391D8018745}"/>
    <pc:docChg chg="modSld">
      <pc:chgData name="Douglas Nícolas" userId="d81233f1062141e8" providerId="Windows Live" clId="Web-{A9AF1B81-5839-418C-9533-C391D8018745}" dt="2024-04-04T19:02:48.742" v="0"/>
      <pc:docMkLst>
        <pc:docMk/>
      </pc:docMkLst>
      <pc:sldChg chg="addSp delSp modSp mod setBg">
        <pc:chgData name="Douglas Nícolas" userId="d81233f1062141e8" providerId="Windows Live" clId="Web-{A9AF1B81-5839-418C-9533-C391D8018745}" dt="2024-04-04T19:02:48.742" v="0"/>
        <pc:sldMkLst>
          <pc:docMk/>
          <pc:sldMk cId="2737440096" sldId="261"/>
        </pc:sldMkLst>
        <pc:spChg chg="mod">
          <ac:chgData name="Douglas Nícolas" userId="d81233f1062141e8" providerId="Windows Live" clId="Web-{A9AF1B81-5839-418C-9533-C391D8018745}" dt="2024-04-04T19:02:48.742" v="0"/>
          <ac:spMkLst>
            <pc:docMk/>
            <pc:sldMk cId="2737440096" sldId="261"/>
            <ac:spMk id="4" creationId="{13981D41-C6CD-56DF-AB73-489382D45F4C}"/>
          </ac:spMkLst>
        </pc:spChg>
        <pc:spChg chg="add">
          <ac:chgData name="Douglas Nícolas" userId="d81233f1062141e8" providerId="Windows Live" clId="Web-{A9AF1B81-5839-418C-9533-C391D8018745}" dt="2024-04-04T19:02:48.742" v="0"/>
          <ac:spMkLst>
            <pc:docMk/>
            <pc:sldMk cId="2737440096" sldId="261"/>
            <ac:spMk id="33" creationId="{AE3A741D-C19B-960A-5803-1C5887147820}"/>
          </ac:spMkLst>
        </pc:spChg>
        <pc:spChg chg="add">
          <ac:chgData name="Douglas Nícolas" userId="d81233f1062141e8" providerId="Windows Live" clId="Web-{A9AF1B81-5839-418C-9533-C391D8018745}" dt="2024-04-04T19:02:48.742" v="0"/>
          <ac:spMkLst>
            <pc:docMk/>
            <pc:sldMk cId="2737440096" sldId="261"/>
            <ac:spMk id="35" creationId="{DC39DE25-0E4E-0AA7-0932-1D78C2372786}"/>
          </ac:spMkLst>
        </pc:spChg>
        <pc:spChg chg="add">
          <ac:chgData name="Douglas Nícolas" userId="d81233f1062141e8" providerId="Windows Live" clId="Web-{A9AF1B81-5839-418C-9533-C391D8018745}" dt="2024-04-04T19:02:48.742" v="0"/>
          <ac:spMkLst>
            <pc:docMk/>
            <pc:sldMk cId="2737440096" sldId="261"/>
            <ac:spMk id="37" creationId="{8D6EA299-0840-6DEA-E670-C49AEBC87E89}"/>
          </ac:spMkLst>
        </pc:spChg>
        <pc:grpChg chg="del">
          <ac:chgData name="Douglas Nícolas" userId="d81233f1062141e8" providerId="Windows Live" clId="Web-{A9AF1B81-5839-418C-9533-C391D8018745}" dt="2024-04-04T19:02:48.742" v="0"/>
          <ac:grpSpMkLst>
            <pc:docMk/>
            <pc:sldMk cId="2737440096" sldId="261"/>
            <ac:grpSpMk id="23" creationId="{114ED94A-C85D-4CD3-4205-438D21CE6B38}"/>
          </ac:grpSpMkLst>
        </pc:grpChg>
        <pc:picChg chg="add">
          <ac:chgData name="Douglas Nícolas" userId="d81233f1062141e8" providerId="Windows Live" clId="Web-{A9AF1B81-5839-418C-9533-C391D8018745}" dt="2024-04-04T19:02:48.742" v="0"/>
          <ac:picMkLst>
            <pc:docMk/>
            <pc:sldMk cId="2737440096" sldId="261"/>
            <ac:picMk id="29" creationId="{101D4219-AE49-2A8D-0F27-8A83A3FA3F12}"/>
          </ac:picMkLst>
        </pc:picChg>
      </pc:sldChg>
    </pc:docChg>
  </pc:docChgLst>
  <pc:docChgLst>
    <pc:chgData name="Douglas Nícolas" userId="d81233f1062141e8" providerId="Windows Live" clId="Web-{561AB7B4-D11B-47AE-9E8E-6D9C38257EB9}"/>
    <pc:docChg chg="addSld delSld modSld sldOrd">
      <pc:chgData name="Douglas Nícolas" userId="d81233f1062141e8" providerId="Windows Live" clId="Web-{561AB7B4-D11B-47AE-9E8E-6D9C38257EB9}" dt="2024-04-04T19:01:49.129" v="40" actId="20577"/>
      <pc:docMkLst>
        <pc:docMk/>
      </pc:docMkLst>
      <pc:sldChg chg="modSp">
        <pc:chgData name="Douglas Nícolas" userId="d81233f1062141e8" providerId="Windows Live" clId="Web-{561AB7B4-D11B-47AE-9E8E-6D9C38257EB9}" dt="2024-04-04T19:01:49.129" v="40" actId="20577"/>
        <pc:sldMkLst>
          <pc:docMk/>
          <pc:sldMk cId="3968249673" sldId="259"/>
        </pc:sldMkLst>
        <pc:spChg chg="mod">
          <ac:chgData name="Douglas Nícolas" userId="d81233f1062141e8" providerId="Windows Live" clId="Web-{561AB7B4-D11B-47AE-9E8E-6D9C38257EB9}" dt="2024-04-04T19:01:49.129" v="40" actId="20577"/>
          <ac:spMkLst>
            <pc:docMk/>
            <pc:sldMk cId="3968249673" sldId="259"/>
            <ac:spMk id="4" creationId="{13981D41-C6CD-56DF-AB73-489382D45F4C}"/>
          </ac:spMkLst>
        </pc:spChg>
      </pc:sldChg>
      <pc:sldChg chg="addSp delSp modSp mod setBg">
        <pc:chgData name="Douglas Nícolas" userId="d81233f1062141e8" providerId="Windows Live" clId="Web-{561AB7B4-D11B-47AE-9E8E-6D9C38257EB9}" dt="2024-04-04T19:01:32.723" v="31"/>
        <pc:sldMkLst>
          <pc:docMk/>
          <pc:sldMk cId="159860555" sldId="260"/>
        </pc:sldMkLst>
        <pc:spChg chg="mod ord">
          <ac:chgData name="Douglas Nícolas" userId="d81233f1062141e8" providerId="Windows Live" clId="Web-{561AB7B4-D11B-47AE-9E8E-6D9C38257EB9}" dt="2024-04-04T19:01:32.723" v="31"/>
          <ac:spMkLst>
            <pc:docMk/>
            <pc:sldMk cId="159860555" sldId="260"/>
            <ac:spMk id="4" creationId="{13981D41-C6CD-56DF-AB73-489382D45F4C}"/>
          </ac:spMkLst>
        </pc:spChg>
        <pc:spChg chg="add del">
          <ac:chgData name="Douglas Nícolas" userId="d81233f1062141e8" providerId="Windows Live" clId="Web-{561AB7B4-D11B-47AE-9E8E-6D9C38257EB9}" dt="2024-04-04T18:56:13.415" v="2"/>
          <ac:spMkLst>
            <pc:docMk/>
            <pc:sldMk cId="159860555" sldId="260"/>
            <ac:spMk id="47" creationId="{AE3A741D-C19B-960A-5803-1C5887147820}"/>
          </ac:spMkLst>
        </pc:spChg>
        <pc:spChg chg="add del">
          <ac:chgData name="Douglas Nícolas" userId="d81233f1062141e8" providerId="Windows Live" clId="Web-{561AB7B4-D11B-47AE-9E8E-6D9C38257EB9}" dt="2024-04-04T18:56:13.415" v="2"/>
          <ac:spMkLst>
            <pc:docMk/>
            <pc:sldMk cId="159860555" sldId="260"/>
            <ac:spMk id="49" creationId="{DC39DE25-0E4E-0AA7-0932-1D78C2372786}"/>
          </ac:spMkLst>
        </pc:spChg>
        <pc:spChg chg="add del">
          <ac:chgData name="Douglas Nícolas" userId="d81233f1062141e8" providerId="Windows Live" clId="Web-{561AB7B4-D11B-47AE-9E8E-6D9C38257EB9}" dt="2024-04-04T18:56:13.415" v="2"/>
          <ac:spMkLst>
            <pc:docMk/>
            <pc:sldMk cId="159860555" sldId="260"/>
            <ac:spMk id="51" creationId="{8D6EA299-0840-6DEA-E670-C49AEBC87E89}"/>
          </ac:spMkLst>
        </pc:spChg>
        <pc:spChg chg="add del">
          <ac:chgData name="Douglas Nícolas" userId="d81233f1062141e8" providerId="Windows Live" clId="Web-{561AB7B4-D11B-47AE-9E8E-6D9C38257EB9}" dt="2024-04-04T18:56:13.399" v="1"/>
          <ac:spMkLst>
            <pc:docMk/>
            <pc:sldMk cId="159860555" sldId="260"/>
            <ac:spMk id="58" creationId="{19D32F93-50AC-4C46-A5DB-291C60DDB7BD}"/>
          </ac:spMkLst>
        </pc:spChg>
        <pc:spChg chg="add del">
          <ac:chgData name="Douglas Nícolas" userId="d81233f1062141e8" providerId="Windows Live" clId="Web-{561AB7B4-D11B-47AE-9E8E-6D9C38257EB9}" dt="2024-04-04T18:56:13.399" v="1"/>
          <ac:spMkLst>
            <pc:docMk/>
            <pc:sldMk cId="159860555" sldId="260"/>
            <ac:spMk id="60" creationId="{827DC2C4-B485-428A-BF4A-472D2967F47F}"/>
          </ac:spMkLst>
        </pc:spChg>
        <pc:spChg chg="add del">
          <ac:chgData name="Douglas Nícolas" userId="d81233f1062141e8" providerId="Windows Live" clId="Web-{561AB7B4-D11B-47AE-9E8E-6D9C38257EB9}" dt="2024-04-04T18:56:13.399" v="1"/>
          <ac:spMkLst>
            <pc:docMk/>
            <pc:sldMk cId="159860555" sldId="260"/>
            <ac:spMk id="62" creationId="{EE04B5EB-F158-4507-90DD-BD23620C7CC9}"/>
          </ac:spMkLst>
        </pc:spChg>
        <pc:spChg chg="add del">
          <ac:chgData name="Douglas Nícolas" userId="d81233f1062141e8" providerId="Windows Live" clId="Web-{561AB7B4-D11B-47AE-9E8E-6D9C38257EB9}" dt="2024-04-04T19:01:32.723" v="31"/>
          <ac:spMkLst>
            <pc:docMk/>
            <pc:sldMk cId="159860555" sldId="260"/>
            <ac:spMk id="64" creationId="{19D32F93-50AC-4C46-A5DB-291C60DDB7BD}"/>
          </ac:spMkLst>
        </pc:spChg>
        <pc:spChg chg="add del">
          <ac:chgData name="Douglas Nícolas" userId="d81233f1062141e8" providerId="Windows Live" clId="Web-{561AB7B4-D11B-47AE-9E8E-6D9C38257EB9}" dt="2024-04-04T19:01:32.723" v="31"/>
          <ac:spMkLst>
            <pc:docMk/>
            <pc:sldMk cId="159860555" sldId="260"/>
            <ac:spMk id="65" creationId="{827DC2C4-B485-428A-BF4A-472D2967F47F}"/>
          </ac:spMkLst>
        </pc:spChg>
        <pc:spChg chg="add del">
          <ac:chgData name="Douglas Nícolas" userId="d81233f1062141e8" providerId="Windows Live" clId="Web-{561AB7B4-D11B-47AE-9E8E-6D9C38257EB9}" dt="2024-04-04T19:01:32.723" v="31"/>
          <ac:spMkLst>
            <pc:docMk/>
            <pc:sldMk cId="159860555" sldId="260"/>
            <ac:spMk id="66" creationId="{EE04B5EB-F158-4507-90DD-BD23620C7CC9}"/>
          </ac:spMkLst>
        </pc:spChg>
        <pc:spChg chg="add del">
          <ac:chgData name="Douglas Nícolas" userId="d81233f1062141e8" providerId="Windows Live" clId="Web-{561AB7B4-D11B-47AE-9E8E-6D9C38257EB9}" dt="2024-04-04T19:01:17.816" v="26"/>
          <ac:spMkLst>
            <pc:docMk/>
            <pc:sldMk cId="159860555" sldId="260"/>
            <ac:spMk id="72" creationId="{19D32F93-50AC-4C46-A5DB-291C60DDB7BD}"/>
          </ac:spMkLst>
        </pc:spChg>
        <pc:spChg chg="add del">
          <ac:chgData name="Douglas Nícolas" userId="d81233f1062141e8" providerId="Windows Live" clId="Web-{561AB7B4-D11B-47AE-9E8E-6D9C38257EB9}" dt="2024-04-04T19:01:17.816" v="26"/>
          <ac:spMkLst>
            <pc:docMk/>
            <pc:sldMk cId="159860555" sldId="260"/>
            <ac:spMk id="74" creationId="{B9A1D9BC-1455-4308-9ABD-A3F8EDB67AAF}"/>
          </ac:spMkLst>
        </pc:spChg>
        <pc:spChg chg="add del">
          <ac:chgData name="Douglas Nícolas" userId="d81233f1062141e8" providerId="Windows Live" clId="Web-{561AB7B4-D11B-47AE-9E8E-6D9C38257EB9}" dt="2024-04-04T19:01:17.816" v="26"/>
          <ac:spMkLst>
            <pc:docMk/>
            <pc:sldMk cId="159860555" sldId="260"/>
            <ac:spMk id="76" creationId="{827DC2C4-B485-428A-BF4A-472D2967F47F}"/>
          </ac:spMkLst>
        </pc:spChg>
        <pc:spChg chg="add del">
          <ac:chgData name="Douglas Nícolas" userId="d81233f1062141e8" providerId="Windows Live" clId="Web-{561AB7B4-D11B-47AE-9E8E-6D9C38257EB9}" dt="2024-04-04T19:01:17.816" v="26"/>
          <ac:spMkLst>
            <pc:docMk/>
            <pc:sldMk cId="159860555" sldId="260"/>
            <ac:spMk id="78" creationId="{4A62647B-1222-407C-8740-5A497612B1F5}"/>
          </ac:spMkLst>
        </pc:spChg>
        <pc:spChg chg="add del">
          <ac:chgData name="Douglas Nícolas" userId="d81233f1062141e8" providerId="Windows Live" clId="Web-{561AB7B4-D11B-47AE-9E8E-6D9C38257EB9}" dt="2024-04-04T19:01:26.738" v="28"/>
          <ac:spMkLst>
            <pc:docMk/>
            <pc:sldMk cId="159860555" sldId="260"/>
            <ac:spMk id="80" creationId="{19D32F93-50AC-4C46-A5DB-291C60DDB7BD}"/>
          </ac:spMkLst>
        </pc:spChg>
        <pc:spChg chg="add del">
          <ac:chgData name="Douglas Nícolas" userId="d81233f1062141e8" providerId="Windows Live" clId="Web-{561AB7B4-D11B-47AE-9E8E-6D9C38257EB9}" dt="2024-04-04T19:01:26.738" v="28"/>
          <ac:spMkLst>
            <pc:docMk/>
            <pc:sldMk cId="159860555" sldId="260"/>
            <ac:spMk id="81" creationId="{827DC2C4-B485-428A-BF4A-472D2967F47F}"/>
          </ac:spMkLst>
        </pc:spChg>
        <pc:spChg chg="add del">
          <ac:chgData name="Douglas Nícolas" userId="d81233f1062141e8" providerId="Windows Live" clId="Web-{561AB7B4-D11B-47AE-9E8E-6D9C38257EB9}" dt="2024-04-04T19:01:26.738" v="28"/>
          <ac:spMkLst>
            <pc:docMk/>
            <pc:sldMk cId="159860555" sldId="260"/>
            <ac:spMk id="82" creationId="{EE04B5EB-F158-4507-90DD-BD23620C7CC9}"/>
          </ac:spMkLst>
        </pc:spChg>
        <pc:spChg chg="add del">
          <ac:chgData name="Douglas Nícolas" userId="d81233f1062141e8" providerId="Windows Live" clId="Web-{561AB7B4-D11B-47AE-9E8E-6D9C38257EB9}" dt="2024-04-04T19:01:32.707" v="30"/>
          <ac:spMkLst>
            <pc:docMk/>
            <pc:sldMk cId="159860555" sldId="260"/>
            <ac:spMk id="84" creationId="{19D32F93-50AC-4C46-A5DB-291C60DDB7BD}"/>
          </ac:spMkLst>
        </pc:spChg>
        <pc:spChg chg="add del">
          <ac:chgData name="Douglas Nícolas" userId="d81233f1062141e8" providerId="Windows Live" clId="Web-{561AB7B4-D11B-47AE-9E8E-6D9C38257EB9}" dt="2024-04-04T19:01:32.707" v="30"/>
          <ac:spMkLst>
            <pc:docMk/>
            <pc:sldMk cId="159860555" sldId="260"/>
            <ac:spMk id="85" creationId="{827DC2C4-B485-428A-BF4A-472D2967F47F}"/>
          </ac:spMkLst>
        </pc:spChg>
        <pc:spChg chg="add del">
          <ac:chgData name="Douglas Nícolas" userId="d81233f1062141e8" providerId="Windows Live" clId="Web-{561AB7B4-D11B-47AE-9E8E-6D9C38257EB9}" dt="2024-04-04T19:01:32.707" v="30"/>
          <ac:spMkLst>
            <pc:docMk/>
            <pc:sldMk cId="159860555" sldId="260"/>
            <ac:spMk id="86" creationId="{EE04B5EB-F158-4507-90DD-BD23620C7CC9}"/>
          </ac:spMkLst>
        </pc:spChg>
        <pc:spChg chg="add">
          <ac:chgData name="Douglas Nícolas" userId="d81233f1062141e8" providerId="Windows Live" clId="Web-{561AB7B4-D11B-47AE-9E8E-6D9C38257EB9}" dt="2024-04-04T19:01:32.723" v="31"/>
          <ac:spMkLst>
            <pc:docMk/>
            <pc:sldMk cId="159860555" sldId="260"/>
            <ac:spMk id="88" creationId="{B9D7E975-9161-4F2D-AC53-69E1912F6B5D}"/>
          </ac:spMkLst>
        </pc:spChg>
        <pc:spChg chg="add">
          <ac:chgData name="Douglas Nícolas" userId="d81233f1062141e8" providerId="Windows Live" clId="Web-{561AB7B4-D11B-47AE-9E8E-6D9C38257EB9}" dt="2024-04-04T19:01:32.723" v="31"/>
          <ac:spMkLst>
            <pc:docMk/>
            <pc:sldMk cId="159860555" sldId="260"/>
            <ac:spMk id="89" creationId="{827DC2C4-B485-428A-BF4A-472D2967F47F}"/>
          </ac:spMkLst>
        </pc:spChg>
        <pc:spChg chg="add">
          <ac:chgData name="Douglas Nícolas" userId="d81233f1062141e8" providerId="Windows Live" clId="Web-{561AB7B4-D11B-47AE-9E8E-6D9C38257EB9}" dt="2024-04-04T19:01:32.723" v="31"/>
          <ac:spMkLst>
            <pc:docMk/>
            <pc:sldMk cId="159860555" sldId="260"/>
            <ac:spMk id="90" creationId="{463E6235-1649-4B47-9862-4026FC473B6F}"/>
          </ac:spMkLst>
        </pc:spChg>
        <pc:picChg chg="add del">
          <ac:chgData name="Douglas Nícolas" userId="d81233f1062141e8" providerId="Windows Live" clId="Web-{561AB7B4-D11B-47AE-9E8E-6D9C38257EB9}" dt="2024-04-04T18:56:13.399" v="1"/>
          <ac:picMkLst>
            <pc:docMk/>
            <pc:sldMk cId="159860555" sldId="260"/>
            <ac:picMk id="55" creationId="{83170D92-7DA4-980E-67F3-9B3F1FC01D73}"/>
          </ac:picMkLst>
        </pc:picChg>
        <pc:picChg chg="add mod">
          <ac:chgData name="Douglas Nícolas" userId="d81233f1062141e8" providerId="Windows Live" clId="Web-{561AB7B4-D11B-47AE-9E8E-6D9C38257EB9}" dt="2024-04-04T19:01:32.723" v="31"/>
          <ac:picMkLst>
            <pc:docMk/>
            <pc:sldMk cId="159860555" sldId="260"/>
            <ac:picMk id="67" creationId="{6AEE9E89-ED6B-87CF-0552-E1D6ED1FFF40}"/>
          </ac:picMkLst>
        </pc:picChg>
      </pc:sldChg>
      <pc:sldChg chg="add del">
        <pc:chgData name="Douglas Nícolas" userId="d81233f1062141e8" providerId="Windows Live" clId="Web-{561AB7B4-D11B-47AE-9E8E-6D9C38257EB9}" dt="2024-04-04T18:58:06.169" v="15"/>
        <pc:sldMkLst>
          <pc:docMk/>
          <pc:sldMk cId="3579694089" sldId="269"/>
        </pc:sldMkLst>
      </pc:sldChg>
      <pc:sldChg chg="addSp delSp add ord replId">
        <pc:chgData name="Douglas Nícolas" userId="d81233f1062141e8" providerId="Windows Live" clId="Web-{561AB7B4-D11B-47AE-9E8E-6D9C38257EB9}" dt="2024-04-04T18:58:24.935" v="17"/>
        <pc:sldMkLst>
          <pc:docMk/>
          <pc:sldMk cId="3643516400" sldId="273"/>
        </pc:sldMkLst>
        <pc:picChg chg="add del">
          <ac:chgData name="Douglas Nícolas" userId="d81233f1062141e8" providerId="Windows Live" clId="Web-{561AB7B4-D11B-47AE-9E8E-6D9C38257EB9}" dt="2024-04-04T18:58:24.935" v="17"/>
          <ac:picMkLst>
            <pc:docMk/>
            <pc:sldMk cId="3643516400" sldId="273"/>
            <ac:picMk id="67" creationId="{6AEE9E89-ED6B-87CF-0552-E1D6ED1FFF40}"/>
          </ac:picMkLst>
        </pc:picChg>
      </pc:sldChg>
      <pc:sldChg chg="addSp delSp modSp add del replId">
        <pc:chgData name="Douglas Nícolas" userId="d81233f1062141e8" providerId="Windows Live" clId="Web-{561AB7B4-D11B-47AE-9E8E-6D9C38257EB9}" dt="2024-04-04T19:00:58.221" v="24"/>
        <pc:sldMkLst>
          <pc:docMk/>
          <pc:sldMk cId="2672046365" sldId="274"/>
        </pc:sldMkLst>
        <pc:spChg chg="mod">
          <ac:chgData name="Douglas Nícolas" userId="d81233f1062141e8" providerId="Windows Live" clId="Web-{561AB7B4-D11B-47AE-9E8E-6D9C38257EB9}" dt="2024-04-04T18:57:43.512" v="10"/>
          <ac:spMkLst>
            <pc:docMk/>
            <pc:sldMk cId="2672046365" sldId="274"/>
            <ac:spMk id="4" creationId="{13981D41-C6CD-56DF-AB73-489382D45F4C}"/>
          </ac:spMkLst>
        </pc:spChg>
        <pc:spChg chg="del">
          <ac:chgData name="Douglas Nícolas" userId="d81233f1062141e8" providerId="Windows Live" clId="Web-{561AB7B4-D11B-47AE-9E8E-6D9C38257EB9}" dt="2024-04-04T18:57:43.512" v="10"/>
          <ac:spMkLst>
            <pc:docMk/>
            <pc:sldMk cId="2672046365" sldId="274"/>
            <ac:spMk id="64" creationId="{19D32F93-50AC-4C46-A5DB-291C60DDB7BD}"/>
          </ac:spMkLst>
        </pc:spChg>
        <pc:spChg chg="del">
          <ac:chgData name="Douglas Nícolas" userId="d81233f1062141e8" providerId="Windows Live" clId="Web-{561AB7B4-D11B-47AE-9E8E-6D9C38257EB9}" dt="2024-04-04T18:57:43.512" v="10"/>
          <ac:spMkLst>
            <pc:docMk/>
            <pc:sldMk cId="2672046365" sldId="274"/>
            <ac:spMk id="65" creationId="{827DC2C4-B485-428A-BF4A-472D2967F47F}"/>
          </ac:spMkLst>
        </pc:spChg>
        <pc:spChg chg="del">
          <ac:chgData name="Douglas Nícolas" userId="d81233f1062141e8" providerId="Windows Live" clId="Web-{561AB7B4-D11B-47AE-9E8E-6D9C38257EB9}" dt="2024-04-04T18:57:43.512" v="10"/>
          <ac:spMkLst>
            <pc:docMk/>
            <pc:sldMk cId="2672046365" sldId="274"/>
            <ac:spMk id="66" creationId="{EE04B5EB-F158-4507-90DD-BD23620C7CC9}"/>
          </ac:spMkLst>
        </pc:spChg>
        <pc:spChg chg="add">
          <ac:chgData name="Douglas Nícolas" userId="d81233f1062141e8" providerId="Windows Live" clId="Web-{561AB7B4-D11B-47AE-9E8E-6D9C38257EB9}" dt="2024-04-04T18:57:43.512" v="10"/>
          <ac:spMkLst>
            <pc:docMk/>
            <pc:sldMk cId="2672046365" sldId="274"/>
            <ac:spMk id="72" creationId="{19D32F93-50AC-4C46-A5DB-291C60DDB7BD}"/>
          </ac:spMkLst>
        </pc:spChg>
        <pc:spChg chg="add">
          <ac:chgData name="Douglas Nícolas" userId="d81233f1062141e8" providerId="Windows Live" clId="Web-{561AB7B4-D11B-47AE-9E8E-6D9C38257EB9}" dt="2024-04-04T18:57:43.512" v="10"/>
          <ac:spMkLst>
            <pc:docMk/>
            <pc:sldMk cId="2672046365" sldId="274"/>
            <ac:spMk id="74" creationId="{827DC2C4-B485-428A-BF4A-472D2967F47F}"/>
          </ac:spMkLst>
        </pc:spChg>
        <pc:spChg chg="add">
          <ac:chgData name="Douglas Nícolas" userId="d81233f1062141e8" providerId="Windows Live" clId="Web-{561AB7B4-D11B-47AE-9E8E-6D9C38257EB9}" dt="2024-04-04T18:57:43.512" v="10"/>
          <ac:spMkLst>
            <pc:docMk/>
            <pc:sldMk cId="2672046365" sldId="274"/>
            <ac:spMk id="76" creationId="{EE04B5EB-F158-4507-90DD-BD23620C7CC9}"/>
          </ac:spMkLst>
        </pc:spChg>
        <pc:picChg chg="add del">
          <ac:chgData name="Douglas Nícolas" userId="d81233f1062141e8" providerId="Windows Live" clId="Web-{561AB7B4-D11B-47AE-9E8E-6D9C38257EB9}" dt="2024-04-04T19:00:35.611" v="22"/>
          <ac:picMkLst>
            <pc:docMk/>
            <pc:sldMk cId="2672046365" sldId="274"/>
            <ac:picMk id="3" creationId="{AF113CE3-8D10-4FFF-B0D2-12D34617C085}"/>
          </ac:picMkLst>
        </pc:picChg>
        <pc:picChg chg="add mod">
          <ac:chgData name="Douglas Nícolas" userId="d81233f1062141e8" providerId="Windows Live" clId="Web-{561AB7B4-D11B-47AE-9E8E-6D9C38257EB9}" dt="2024-04-04T19:00:36.205" v="23" actId="1076"/>
          <ac:picMkLst>
            <pc:docMk/>
            <pc:sldMk cId="2672046365" sldId="274"/>
            <ac:picMk id="5" creationId="{4A03DC44-A47C-C0FF-53E4-AE8D6AF58DE1}"/>
          </ac:picMkLst>
        </pc:picChg>
        <pc:picChg chg="del mod">
          <ac:chgData name="Douglas Nícolas" userId="d81233f1062141e8" providerId="Windows Live" clId="Web-{561AB7B4-D11B-47AE-9E8E-6D9C38257EB9}" dt="2024-04-04T18:57:54.903" v="11"/>
          <ac:picMkLst>
            <pc:docMk/>
            <pc:sldMk cId="2672046365" sldId="274"/>
            <ac:picMk id="67" creationId="{6AEE9E89-ED6B-87CF-0552-E1D6ED1FFF40}"/>
          </ac:picMkLst>
        </pc:picChg>
      </pc:sldChg>
      <pc:sldChg chg="delSp add replId">
        <pc:chgData name="Douglas Nícolas" userId="d81233f1062141e8" providerId="Windows Live" clId="Web-{561AB7B4-D11B-47AE-9E8E-6D9C38257EB9}" dt="2024-04-04T19:01:41.458" v="38"/>
        <pc:sldMkLst>
          <pc:docMk/>
          <pc:sldMk cId="2683579619" sldId="274"/>
        </pc:sldMkLst>
        <pc:spChg chg="del">
          <ac:chgData name="Douglas Nícolas" userId="d81233f1062141e8" providerId="Windows Live" clId="Web-{561AB7B4-D11B-47AE-9E8E-6D9C38257EB9}" dt="2024-04-04T19:01:41.458" v="38"/>
          <ac:spMkLst>
            <pc:docMk/>
            <pc:sldMk cId="2683579619" sldId="274"/>
            <ac:spMk id="4" creationId="{13981D41-C6CD-56DF-AB73-489382D45F4C}"/>
          </ac:spMkLst>
        </pc:spChg>
        <pc:spChg chg="del">
          <ac:chgData name="Douglas Nícolas" userId="d81233f1062141e8" providerId="Windows Live" clId="Web-{561AB7B4-D11B-47AE-9E8E-6D9C38257EB9}" dt="2024-04-04T19:01:41.458" v="36"/>
          <ac:spMkLst>
            <pc:docMk/>
            <pc:sldMk cId="2683579619" sldId="274"/>
            <ac:spMk id="34" creationId="{AE3A741D-C19B-960A-5803-1C5887147820}"/>
          </ac:spMkLst>
        </pc:spChg>
        <pc:spChg chg="del">
          <ac:chgData name="Douglas Nícolas" userId="d81233f1062141e8" providerId="Windows Live" clId="Web-{561AB7B4-D11B-47AE-9E8E-6D9C38257EB9}" dt="2024-04-04T19:01:41.458" v="35"/>
          <ac:spMkLst>
            <pc:docMk/>
            <pc:sldMk cId="2683579619" sldId="274"/>
            <ac:spMk id="36" creationId="{9C3A50E9-9119-7BC3-083B-2D84CCC78E47}"/>
          </ac:spMkLst>
        </pc:spChg>
        <pc:spChg chg="del">
          <ac:chgData name="Douglas Nícolas" userId="d81233f1062141e8" providerId="Windows Live" clId="Web-{561AB7B4-D11B-47AE-9E8E-6D9C38257EB9}" dt="2024-04-04T19:01:41.458" v="34"/>
          <ac:spMkLst>
            <pc:docMk/>
            <pc:sldMk cId="2683579619" sldId="274"/>
            <ac:spMk id="38" creationId="{DC39DE25-0E4E-0AA7-0932-1D78C2372786}"/>
          </ac:spMkLst>
        </pc:spChg>
        <pc:spChg chg="del">
          <ac:chgData name="Douglas Nícolas" userId="d81233f1062141e8" providerId="Windows Live" clId="Web-{561AB7B4-D11B-47AE-9E8E-6D9C38257EB9}" dt="2024-04-04T19:01:41.458" v="33"/>
          <ac:spMkLst>
            <pc:docMk/>
            <pc:sldMk cId="2683579619" sldId="274"/>
            <ac:spMk id="40" creationId="{8D6EA299-0840-6DEA-E670-C49AEBC87E89}"/>
          </ac:spMkLst>
        </pc:spChg>
        <pc:picChg chg="del">
          <ac:chgData name="Douglas Nícolas" userId="d81233f1062141e8" providerId="Windows Live" clId="Web-{561AB7B4-D11B-47AE-9E8E-6D9C38257EB9}" dt="2024-04-04T19:01:41.458" v="37"/>
          <ac:picMkLst>
            <pc:docMk/>
            <pc:sldMk cId="2683579619" sldId="274"/>
            <ac:picMk id="30" creationId="{9EBA804B-13AC-08D1-FEBF-B90FBF61F176}"/>
          </ac:picMkLst>
        </pc:picChg>
      </pc:sldChg>
      <pc:sldChg chg="add del replId">
        <pc:chgData name="Douglas Nícolas" userId="d81233f1062141e8" providerId="Windows Live" clId="Web-{561AB7B4-D11B-47AE-9E8E-6D9C38257EB9}" dt="2024-04-04T18:58:00.325" v="13"/>
        <pc:sldMkLst>
          <pc:docMk/>
          <pc:sldMk cId="35337233" sldId="275"/>
        </pc:sldMkLst>
      </pc:sldChg>
    </pc:docChg>
  </pc:docChgLst>
  <pc:docChgLst>
    <pc:chgData name="Douglas Nícolas" userId="d81233f1062141e8" providerId="Windows Live" clId="Web-{AD6A4BDE-9AC7-4F0C-A8D3-C7E5650F35A2}"/>
    <pc:docChg chg="addSld delSld modSld sldOrd">
      <pc:chgData name="Douglas Nícolas" userId="d81233f1062141e8" providerId="Windows Live" clId="Web-{AD6A4BDE-9AC7-4F0C-A8D3-C7E5650F35A2}" dt="2024-04-05T01:22:40.465" v="107"/>
      <pc:docMkLst>
        <pc:docMk/>
      </pc:docMkLst>
      <pc:sldChg chg="addSp modSp mod setBg">
        <pc:chgData name="Douglas Nícolas" userId="d81233f1062141e8" providerId="Windows Live" clId="Web-{AD6A4BDE-9AC7-4F0C-A8D3-C7E5650F35A2}" dt="2024-04-05T01:13:03.352" v="1"/>
        <pc:sldMkLst>
          <pc:docMk/>
          <pc:sldMk cId="2683579619" sldId="274"/>
        </pc:sldMkLst>
        <pc:spChg chg="add">
          <ac:chgData name="Douglas Nícolas" userId="d81233f1062141e8" providerId="Windows Live" clId="Web-{AD6A4BDE-9AC7-4F0C-A8D3-C7E5650F35A2}" dt="2024-04-05T01:13:03.352" v="1"/>
          <ac:spMkLst>
            <pc:docMk/>
            <pc:sldMk cId="2683579619" sldId="274"/>
            <ac:spMk id="7" creationId="{63644BFD-D22E-4019-B666-387DA51AEAFD}"/>
          </ac:spMkLst>
        </pc:spChg>
        <pc:spChg chg="add">
          <ac:chgData name="Douglas Nícolas" userId="d81233f1062141e8" providerId="Windows Live" clId="Web-{AD6A4BDE-9AC7-4F0C-A8D3-C7E5650F35A2}" dt="2024-04-05T01:13:03.352" v="1"/>
          <ac:spMkLst>
            <pc:docMk/>
            <pc:sldMk cId="2683579619" sldId="274"/>
            <ac:spMk id="13" creationId="{3776B14B-F2F4-4825-8DA8-8C7A0F2B3960}"/>
          </ac:spMkLst>
        </pc:spChg>
        <pc:grpChg chg="add">
          <ac:chgData name="Douglas Nícolas" userId="d81233f1062141e8" providerId="Windows Live" clId="Web-{AD6A4BDE-9AC7-4F0C-A8D3-C7E5650F35A2}" dt="2024-04-05T01:13:03.352" v="1"/>
          <ac:grpSpMkLst>
            <pc:docMk/>
            <pc:sldMk cId="2683579619" sldId="274"/>
            <ac:grpSpMk id="9" creationId="{5FE9FE4C-C9E0-4C54-8010-EA9D29CD4D59}"/>
          </ac:grpSpMkLst>
        </pc:grpChg>
        <pc:picChg chg="add mod">
          <ac:chgData name="Douglas Nícolas" userId="d81233f1062141e8" providerId="Windows Live" clId="Web-{AD6A4BDE-9AC7-4F0C-A8D3-C7E5650F35A2}" dt="2024-04-05T01:13:03.352" v="1"/>
          <ac:picMkLst>
            <pc:docMk/>
            <pc:sldMk cId="2683579619" sldId="274"/>
            <ac:picMk id="2" creationId="{54944E70-9C09-1F94-3845-93888747A3E2}"/>
          </ac:picMkLst>
        </pc:picChg>
      </pc:sldChg>
      <pc:sldChg chg="addSp delSp modSp mod setBg">
        <pc:chgData name="Douglas Nícolas" userId="d81233f1062141e8" providerId="Windows Live" clId="Web-{AD6A4BDE-9AC7-4F0C-A8D3-C7E5650F35A2}" dt="2024-04-05T01:15:17.294" v="5"/>
        <pc:sldMkLst>
          <pc:docMk/>
          <pc:sldMk cId="1966420158" sldId="275"/>
        </pc:sldMkLst>
        <pc:spChg chg="add del">
          <ac:chgData name="Douglas Nícolas" userId="d81233f1062141e8" providerId="Windows Live" clId="Web-{AD6A4BDE-9AC7-4F0C-A8D3-C7E5650F35A2}" dt="2024-04-05T01:15:17.278" v="4"/>
          <ac:spMkLst>
            <pc:docMk/>
            <pc:sldMk cId="1966420158" sldId="275"/>
            <ac:spMk id="7" creationId="{3DAD86CA-8235-409B-982B-5E7A033E2392}"/>
          </ac:spMkLst>
        </pc:spChg>
        <pc:spChg chg="add del">
          <ac:chgData name="Douglas Nícolas" userId="d81233f1062141e8" providerId="Windows Live" clId="Web-{AD6A4BDE-9AC7-4F0C-A8D3-C7E5650F35A2}" dt="2024-04-05T01:15:17.278" v="4"/>
          <ac:spMkLst>
            <pc:docMk/>
            <pc:sldMk cId="1966420158" sldId="275"/>
            <ac:spMk id="9" creationId="{9F234FBA-3501-47B4-AE0C-AA4AFBC8F603}"/>
          </ac:spMkLst>
        </pc:spChg>
        <pc:spChg chg="add del">
          <ac:chgData name="Douglas Nícolas" userId="d81233f1062141e8" providerId="Windows Live" clId="Web-{AD6A4BDE-9AC7-4F0C-A8D3-C7E5650F35A2}" dt="2024-04-05T01:15:17.278" v="4"/>
          <ac:spMkLst>
            <pc:docMk/>
            <pc:sldMk cId="1966420158" sldId="275"/>
            <ac:spMk id="11" creationId="{B5EF893B-0491-416E-9D33-BADE9600792A}"/>
          </ac:spMkLst>
        </pc:spChg>
        <pc:spChg chg="add">
          <ac:chgData name="Douglas Nícolas" userId="d81233f1062141e8" providerId="Windows Live" clId="Web-{AD6A4BDE-9AC7-4F0C-A8D3-C7E5650F35A2}" dt="2024-04-05T01:15:17.294" v="5"/>
          <ac:spMkLst>
            <pc:docMk/>
            <pc:sldMk cId="1966420158" sldId="275"/>
            <ac:spMk id="15" creationId="{2215C6C6-E45C-4179-9FC1-E8A4C1D47430}"/>
          </ac:spMkLst>
        </pc:spChg>
        <pc:spChg chg="add">
          <ac:chgData name="Douglas Nícolas" userId="d81233f1062141e8" providerId="Windows Live" clId="Web-{AD6A4BDE-9AC7-4F0C-A8D3-C7E5650F35A2}" dt="2024-04-05T01:15:17.294" v="5"/>
          <ac:spMkLst>
            <pc:docMk/>
            <pc:sldMk cId="1966420158" sldId="275"/>
            <ac:spMk id="18" creationId="{3776B14B-F2F4-4825-8DA8-8C7A0F2B3960}"/>
          </ac:spMkLst>
        </pc:spChg>
        <pc:grpChg chg="add">
          <ac:chgData name="Douglas Nícolas" userId="d81233f1062141e8" providerId="Windows Live" clId="Web-{AD6A4BDE-9AC7-4F0C-A8D3-C7E5650F35A2}" dt="2024-04-05T01:15:17.294" v="5"/>
          <ac:grpSpMkLst>
            <pc:docMk/>
            <pc:sldMk cId="1966420158" sldId="275"/>
            <ac:grpSpMk id="16" creationId="{5FE9FE4C-C9E0-4C54-8010-EA9D29CD4D59}"/>
          </ac:grpSpMkLst>
        </pc:grpChg>
        <pc:picChg chg="add mod">
          <ac:chgData name="Douglas Nícolas" userId="d81233f1062141e8" providerId="Windows Live" clId="Web-{AD6A4BDE-9AC7-4F0C-A8D3-C7E5650F35A2}" dt="2024-04-05T01:15:17.294" v="5"/>
          <ac:picMkLst>
            <pc:docMk/>
            <pc:sldMk cId="1966420158" sldId="275"/>
            <ac:picMk id="2" creationId="{14A40667-CB71-90C3-99EB-27DD4B4E0974}"/>
          </ac:picMkLst>
        </pc:picChg>
        <pc:cxnChg chg="add del">
          <ac:chgData name="Douglas Nícolas" userId="d81233f1062141e8" providerId="Windows Live" clId="Web-{AD6A4BDE-9AC7-4F0C-A8D3-C7E5650F35A2}" dt="2024-04-05T01:15:17.278" v="4"/>
          <ac:cxnSpMkLst>
            <pc:docMk/>
            <pc:sldMk cId="1966420158" sldId="275"/>
            <ac:cxnSpMk id="13" creationId="{469F4FF8-F8B0-4630-BA1B-0D8B324CD5FF}"/>
          </ac:cxnSpMkLst>
        </pc:cxnChg>
      </pc:sldChg>
      <pc:sldChg chg="addSp modSp add del">
        <pc:chgData name="Douglas Nícolas" userId="d81233f1062141e8" providerId="Windows Live" clId="Web-{AD6A4BDE-9AC7-4F0C-A8D3-C7E5650F35A2}" dt="2024-04-05T01:22:37.137" v="106"/>
        <pc:sldMkLst>
          <pc:docMk/>
          <pc:sldMk cId="766703662" sldId="276"/>
        </pc:sldMkLst>
        <pc:spChg chg="add mod">
          <ac:chgData name="Douglas Nícolas" userId="d81233f1062141e8" providerId="Windows Live" clId="Web-{AD6A4BDE-9AC7-4F0C-A8D3-C7E5650F35A2}" dt="2024-04-05T01:21:54.385" v="97" actId="20577"/>
          <ac:spMkLst>
            <pc:docMk/>
            <pc:sldMk cId="766703662" sldId="276"/>
            <ac:spMk id="2" creationId="{54431063-37E4-23E4-27B9-761B30775E7F}"/>
          </ac:spMkLst>
        </pc:spChg>
      </pc:sldChg>
      <pc:sldChg chg="addSp modSp ord">
        <pc:chgData name="Douglas Nícolas" userId="d81233f1062141e8" providerId="Windows Live" clId="Web-{AD6A4BDE-9AC7-4F0C-A8D3-C7E5650F35A2}" dt="2024-04-05T01:22:12.464" v="104" actId="1076"/>
        <pc:sldMkLst>
          <pc:docMk/>
          <pc:sldMk cId="3992647569" sldId="277"/>
        </pc:sldMkLst>
        <pc:spChg chg="add mod">
          <ac:chgData name="Douglas Nícolas" userId="d81233f1062141e8" providerId="Windows Live" clId="Web-{AD6A4BDE-9AC7-4F0C-A8D3-C7E5650F35A2}" dt="2024-04-05T01:22:12.464" v="104" actId="1076"/>
          <ac:spMkLst>
            <pc:docMk/>
            <pc:sldMk cId="3992647569" sldId="277"/>
            <ac:spMk id="2" creationId="{1957705B-D299-6FBE-08D5-93D243412FE7}"/>
          </ac:spMkLst>
        </pc:spChg>
      </pc:sldChg>
      <pc:sldChg chg="add del replId">
        <pc:chgData name="Douglas Nícolas" userId="d81233f1062141e8" providerId="Windows Live" clId="Web-{AD6A4BDE-9AC7-4F0C-A8D3-C7E5650F35A2}" dt="2024-04-05T01:22:40.465" v="107"/>
        <pc:sldMkLst>
          <pc:docMk/>
          <pc:sldMk cId="3716593889" sldId="279"/>
        </pc:sldMkLst>
      </pc:sldChg>
    </pc:docChg>
  </pc:docChgLst>
  <pc:docChgLst>
    <pc:chgData name="Douglas Nícolas" userId="d81233f1062141e8" providerId="Windows Live" clId="Web-{2C98E09B-698A-4550-9CB4-191E99A3D745}"/>
    <pc:docChg chg="addSld delSld modSld sldOrd">
      <pc:chgData name="Douglas Nícolas" userId="d81233f1062141e8" providerId="Windows Live" clId="Web-{2C98E09B-698A-4550-9CB4-191E99A3D745}" dt="2024-04-04T18:52:17.104" v="86"/>
      <pc:docMkLst>
        <pc:docMk/>
      </pc:docMkLst>
      <pc:sldChg chg="modSp">
        <pc:chgData name="Douglas Nícolas" userId="d81233f1062141e8" providerId="Windows Live" clId="Web-{2C98E09B-698A-4550-9CB4-191E99A3D745}" dt="2024-04-04T18:43:14.809" v="12" actId="20577"/>
        <pc:sldMkLst>
          <pc:docMk/>
          <pc:sldMk cId="3968249673" sldId="259"/>
        </pc:sldMkLst>
        <pc:spChg chg="mod">
          <ac:chgData name="Douglas Nícolas" userId="d81233f1062141e8" providerId="Windows Live" clId="Web-{2C98E09B-698A-4550-9CB4-191E99A3D745}" dt="2024-04-04T18:43:14.809" v="12" actId="20577"/>
          <ac:spMkLst>
            <pc:docMk/>
            <pc:sldMk cId="3968249673" sldId="259"/>
            <ac:spMk id="4" creationId="{13981D41-C6CD-56DF-AB73-489382D45F4C}"/>
          </ac:spMkLst>
        </pc:spChg>
      </pc:sldChg>
      <pc:sldChg chg="modSp ord">
        <pc:chgData name="Douglas Nícolas" userId="d81233f1062141e8" providerId="Windows Live" clId="Web-{2C98E09B-698A-4550-9CB4-191E99A3D745}" dt="2024-04-04T18:46:16.610" v="53"/>
        <pc:sldMkLst>
          <pc:docMk/>
          <pc:sldMk cId="159860555" sldId="260"/>
        </pc:sldMkLst>
        <pc:spChg chg="mod">
          <ac:chgData name="Douglas Nícolas" userId="d81233f1062141e8" providerId="Windows Live" clId="Web-{2C98E09B-698A-4550-9CB4-191E99A3D745}" dt="2024-04-04T18:43:30.075" v="14" actId="20577"/>
          <ac:spMkLst>
            <pc:docMk/>
            <pc:sldMk cId="159860555" sldId="260"/>
            <ac:spMk id="4" creationId="{13981D41-C6CD-56DF-AB73-489382D45F4C}"/>
          </ac:spMkLst>
        </pc:spChg>
      </pc:sldChg>
      <pc:sldChg chg="modSp">
        <pc:chgData name="Douglas Nícolas" userId="d81233f1062141e8" providerId="Windows Live" clId="Web-{2C98E09B-698A-4550-9CB4-191E99A3D745}" dt="2024-04-04T18:43:35.622" v="16" actId="20577"/>
        <pc:sldMkLst>
          <pc:docMk/>
          <pc:sldMk cId="2737440096" sldId="261"/>
        </pc:sldMkLst>
        <pc:spChg chg="mod">
          <ac:chgData name="Douglas Nícolas" userId="d81233f1062141e8" providerId="Windows Live" clId="Web-{2C98E09B-698A-4550-9CB4-191E99A3D745}" dt="2024-04-04T18:43:35.622" v="16" actId="20577"/>
          <ac:spMkLst>
            <pc:docMk/>
            <pc:sldMk cId="2737440096" sldId="261"/>
            <ac:spMk id="4" creationId="{13981D41-C6CD-56DF-AB73-489382D45F4C}"/>
          </ac:spMkLst>
        </pc:spChg>
      </pc:sldChg>
      <pc:sldChg chg="modSp">
        <pc:chgData name="Douglas Nícolas" userId="d81233f1062141e8" providerId="Windows Live" clId="Web-{2C98E09B-698A-4550-9CB4-191E99A3D745}" dt="2024-04-04T18:43:42.184" v="18" actId="20577"/>
        <pc:sldMkLst>
          <pc:docMk/>
          <pc:sldMk cId="1786966705" sldId="262"/>
        </pc:sldMkLst>
        <pc:spChg chg="mod">
          <ac:chgData name="Douglas Nícolas" userId="d81233f1062141e8" providerId="Windows Live" clId="Web-{2C98E09B-698A-4550-9CB4-191E99A3D745}" dt="2024-04-04T18:43:42.184" v="18" actId="20577"/>
          <ac:spMkLst>
            <pc:docMk/>
            <pc:sldMk cId="1786966705" sldId="262"/>
            <ac:spMk id="4" creationId="{13981D41-C6CD-56DF-AB73-489382D45F4C}"/>
          </ac:spMkLst>
        </pc:spChg>
      </pc:sldChg>
      <pc:sldChg chg="modSp del">
        <pc:chgData name="Douglas Nícolas" userId="d81233f1062141e8" providerId="Windows Live" clId="Web-{2C98E09B-698A-4550-9CB4-191E99A3D745}" dt="2024-04-04T18:43:51.716" v="22"/>
        <pc:sldMkLst>
          <pc:docMk/>
          <pc:sldMk cId="412976903" sldId="263"/>
        </pc:sldMkLst>
        <pc:spChg chg="mod">
          <ac:chgData name="Douglas Nícolas" userId="d81233f1062141e8" providerId="Windows Live" clId="Web-{2C98E09B-698A-4550-9CB4-191E99A3D745}" dt="2024-04-04T18:43:51.138" v="21" actId="20577"/>
          <ac:spMkLst>
            <pc:docMk/>
            <pc:sldMk cId="412976903" sldId="263"/>
            <ac:spMk id="4" creationId="{13981D41-C6CD-56DF-AB73-489382D45F4C}"/>
          </ac:spMkLst>
        </pc:spChg>
      </pc:sldChg>
      <pc:sldChg chg="modSp del">
        <pc:chgData name="Douglas Nícolas" userId="d81233f1062141e8" providerId="Windows Live" clId="Web-{2C98E09B-698A-4550-9CB4-191E99A3D745}" dt="2024-04-04T18:44:40.248" v="26"/>
        <pc:sldMkLst>
          <pc:docMk/>
          <pc:sldMk cId="810088819" sldId="264"/>
        </pc:sldMkLst>
        <pc:spChg chg="mod">
          <ac:chgData name="Douglas Nícolas" userId="d81233f1062141e8" providerId="Windows Live" clId="Web-{2C98E09B-698A-4550-9CB4-191E99A3D745}" dt="2024-04-04T18:44:13.373" v="25" actId="20577"/>
          <ac:spMkLst>
            <pc:docMk/>
            <pc:sldMk cId="810088819" sldId="264"/>
            <ac:spMk id="4" creationId="{13981D41-C6CD-56DF-AB73-489382D45F4C}"/>
          </ac:spMkLst>
        </pc:spChg>
      </pc:sldChg>
      <pc:sldChg chg="add del">
        <pc:chgData name="Douglas Nícolas" userId="d81233f1062141e8" providerId="Windows Live" clId="Web-{2C98E09B-698A-4550-9CB4-191E99A3D745}" dt="2024-04-04T18:46:27.564" v="55"/>
        <pc:sldMkLst>
          <pc:docMk/>
          <pc:sldMk cId="2811923309" sldId="265"/>
        </pc:sldMkLst>
      </pc:sldChg>
      <pc:sldChg chg="add del">
        <pc:chgData name="Douglas Nícolas" userId="d81233f1062141e8" providerId="Windows Live" clId="Web-{2C98E09B-698A-4550-9CB4-191E99A3D745}" dt="2024-04-04T18:46:26.517" v="54"/>
        <pc:sldMkLst>
          <pc:docMk/>
          <pc:sldMk cId="2525601297" sldId="266"/>
        </pc:sldMkLst>
      </pc:sldChg>
      <pc:sldChg chg="modSp add del">
        <pc:chgData name="Douglas Nícolas" userId="d81233f1062141e8" providerId="Windows Live" clId="Web-{2C98E09B-698A-4550-9CB4-191E99A3D745}" dt="2024-04-04T18:48:36.208" v="57" actId="20577"/>
        <pc:sldMkLst>
          <pc:docMk/>
          <pc:sldMk cId="3023231206" sldId="267"/>
        </pc:sldMkLst>
        <pc:spChg chg="mod">
          <ac:chgData name="Douglas Nícolas" userId="d81233f1062141e8" providerId="Windows Live" clId="Web-{2C98E09B-698A-4550-9CB4-191E99A3D745}" dt="2024-04-04T18:48:36.208" v="57" actId="20577"/>
          <ac:spMkLst>
            <pc:docMk/>
            <pc:sldMk cId="3023231206" sldId="267"/>
            <ac:spMk id="4" creationId="{13981D41-C6CD-56DF-AB73-489382D45F4C}"/>
          </ac:spMkLst>
        </pc:spChg>
      </pc:sldChg>
      <pc:sldChg chg="add del">
        <pc:chgData name="Douglas Nícolas" userId="d81233f1062141e8" providerId="Windows Live" clId="Web-{2C98E09B-698A-4550-9CB4-191E99A3D745}" dt="2024-04-04T18:45:52.125" v="51"/>
        <pc:sldMkLst>
          <pc:docMk/>
          <pc:sldMk cId="831402230" sldId="268"/>
        </pc:sldMkLst>
      </pc:sldChg>
      <pc:sldChg chg="addSp delSp modSp add del mod setBg">
        <pc:chgData name="Douglas Nícolas" userId="d81233f1062141e8" providerId="Windows Live" clId="Web-{2C98E09B-698A-4550-9CB4-191E99A3D745}" dt="2024-04-04T18:50:56.524" v="73"/>
        <pc:sldMkLst>
          <pc:docMk/>
          <pc:sldMk cId="3579694089" sldId="269"/>
        </pc:sldMkLst>
        <pc:spChg chg="add del mod">
          <ac:chgData name="Douglas Nícolas" userId="d81233f1062141e8" providerId="Windows Live" clId="Web-{2C98E09B-698A-4550-9CB4-191E99A3D745}" dt="2024-04-04T18:50:54.040" v="72"/>
          <ac:spMkLst>
            <pc:docMk/>
            <pc:sldMk cId="3579694089" sldId="269"/>
            <ac:spMk id="4" creationId="{13981D41-C6CD-56DF-AB73-489382D45F4C}"/>
          </ac:spMkLst>
        </pc:spChg>
        <pc:spChg chg="del">
          <ac:chgData name="Douglas Nícolas" userId="d81233f1062141e8" providerId="Windows Live" clId="Web-{2C98E09B-698A-4550-9CB4-191E99A3D745}" dt="2024-04-04T18:49:21.787" v="58"/>
          <ac:spMkLst>
            <pc:docMk/>
            <pc:sldMk cId="3579694089" sldId="269"/>
            <ac:spMk id="15" creationId="{AE3A741D-C19B-960A-5803-1C5887147820}"/>
          </ac:spMkLst>
        </pc:spChg>
        <pc:spChg chg="del">
          <ac:chgData name="Douglas Nícolas" userId="d81233f1062141e8" providerId="Windows Live" clId="Web-{2C98E09B-698A-4550-9CB4-191E99A3D745}" dt="2024-04-04T18:49:21.787" v="58"/>
          <ac:spMkLst>
            <pc:docMk/>
            <pc:sldMk cId="3579694089" sldId="269"/>
            <ac:spMk id="17" creationId="{9C3A50E9-9119-7BC3-083B-2D84CCC78E47}"/>
          </ac:spMkLst>
        </pc:spChg>
        <pc:spChg chg="del">
          <ac:chgData name="Douglas Nícolas" userId="d81233f1062141e8" providerId="Windows Live" clId="Web-{2C98E09B-698A-4550-9CB4-191E99A3D745}" dt="2024-04-04T18:49:21.787" v="58"/>
          <ac:spMkLst>
            <pc:docMk/>
            <pc:sldMk cId="3579694089" sldId="269"/>
            <ac:spMk id="19" creationId="{DC39DE25-0E4E-0AA7-0932-1D78C2372786}"/>
          </ac:spMkLst>
        </pc:spChg>
        <pc:spChg chg="del">
          <ac:chgData name="Douglas Nícolas" userId="d81233f1062141e8" providerId="Windows Live" clId="Web-{2C98E09B-698A-4550-9CB4-191E99A3D745}" dt="2024-04-04T18:49:21.787" v="58"/>
          <ac:spMkLst>
            <pc:docMk/>
            <pc:sldMk cId="3579694089" sldId="269"/>
            <ac:spMk id="21" creationId="{8D6EA299-0840-6DEA-E670-C49AEBC87E89}"/>
          </ac:spMkLst>
        </pc:spChg>
        <pc:spChg chg="add del">
          <ac:chgData name="Douglas Nícolas" userId="d81233f1062141e8" providerId="Windows Live" clId="Web-{2C98E09B-698A-4550-9CB4-191E99A3D745}" dt="2024-04-04T18:50:54.040" v="72"/>
          <ac:spMkLst>
            <pc:docMk/>
            <pc:sldMk cId="3579694089" sldId="269"/>
            <ac:spMk id="27" creationId="{4D60F200-5EB0-B223-2439-C96C67F0FEE1}"/>
          </ac:spMkLst>
        </pc:spChg>
        <pc:spChg chg="add del">
          <ac:chgData name="Douglas Nícolas" userId="d81233f1062141e8" providerId="Windows Live" clId="Web-{2C98E09B-698A-4550-9CB4-191E99A3D745}" dt="2024-04-04T18:50:54.040" v="72"/>
          <ac:spMkLst>
            <pc:docMk/>
            <pc:sldMk cId="3579694089" sldId="269"/>
            <ac:spMk id="29" creationId="{A6567EA8-C72D-4B9B-D23F-6B2E9F9C9F47}"/>
          </ac:spMkLst>
        </pc:spChg>
        <pc:spChg chg="add del">
          <ac:chgData name="Douglas Nícolas" userId="d81233f1062141e8" providerId="Windows Live" clId="Web-{2C98E09B-698A-4550-9CB4-191E99A3D745}" dt="2024-04-04T18:50:54.040" v="72"/>
          <ac:spMkLst>
            <pc:docMk/>
            <pc:sldMk cId="3579694089" sldId="269"/>
            <ac:spMk id="31" creationId="{FEFBFA78-9360-1E01-5448-6D5AE0A32601}"/>
          </ac:spMkLst>
        </pc:spChg>
        <pc:spChg chg="add del">
          <ac:chgData name="Douglas Nícolas" userId="d81233f1062141e8" providerId="Windows Live" clId="Web-{2C98E09B-698A-4550-9CB4-191E99A3D745}" dt="2024-04-04T18:50:54.040" v="72"/>
          <ac:spMkLst>
            <pc:docMk/>
            <pc:sldMk cId="3579694089" sldId="269"/>
            <ac:spMk id="33" creationId="{1740453C-744F-DB3A-47EC-15EACE1DC117}"/>
          </ac:spMkLst>
        </pc:spChg>
        <pc:spChg chg="add del">
          <ac:chgData name="Douglas Nícolas" userId="d81233f1062141e8" providerId="Windows Live" clId="Web-{2C98E09B-698A-4550-9CB4-191E99A3D745}" dt="2024-04-04T18:50:54.040" v="72"/>
          <ac:spMkLst>
            <pc:docMk/>
            <pc:sldMk cId="3579694089" sldId="269"/>
            <ac:spMk id="35" creationId="{B6924B03-77BD-EAE3-2854-43363FF8E6BB}"/>
          </ac:spMkLst>
        </pc:spChg>
        <pc:spChg chg="add del">
          <ac:chgData name="Douglas Nícolas" userId="d81233f1062141e8" providerId="Windows Live" clId="Web-{2C98E09B-698A-4550-9CB4-191E99A3D745}" dt="2024-04-04T18:50:54.040" v="72"/>
          <ac:spMkLst>
            <pc:docMk/>
            <pc:sldMk cId="3579694089" sldId="269"/>
            <ac:spMk id="40" creationId="{8A95209C-5275-4E15-8EA7-7F42980ABF2D}"/>
          </ac:spMkLst>
        </pc:spChg>
        <pc:spChg chg="add del">
          <ac:chgData name="Douglas Nícolas" userId="d81233f1062141e8" providerId="Windows Live" clId="Web-{2C98E09B-698A-4550-9CB4-191E99A3D745}" dt="2024-04-04T18:50:54.040" v="72"/>
          <ac:spMkLst>
            <pc:docMk/>
            <pc:sldMk cId="3579694089" sldId="269"/>
            <ac:spMk id="42" creationId="{4F2ED431-E304-4FF0-9F4E-032783C9D612}"/>
          </ac:spMkLst>
        </pc:spChg>
        <pc:spChg chg="add del">
          <ac:chgData name="Douglas Nícolas" userId="d81233f1062141e8" providerId="Windows Live" clId="Web-{2C98E09B-698A-4550-9CB4-191E99A3D745}" dt="2024-04-04T18:50:54.040" v="72"/>
          <ac:spMkLst>
            <pc:docMk/>
            <pc:sldMk cId="3579694089" sldId="269"/>
            <ac:spMk id="44" creationId="{4E87FCFB-2CCE-460D-B3DD-557C8BD1B94A}"/>
          </ac:spMkLst>
        </pc:spChg>
        <pc:picChg chg="del">
          <ac:chgData name="Douglas Nícolas" userId="d81233f1062141e8" providerId="Windows Live" clId="Web-{2C98E09B-698A-4550-9CB4-191E99A3D745}" dt="2024-04-04T18:45:45.234" v="45"/>
          <ac:picMkLst>
            <pc:docMk/>
            <pc:sldMk cId="3579694089" sldId="269"/>
            <ac:picMk id="7" creationId="{3D635DD4-8511-D4B3-A974-04E7783E4BD4}"/>
          </ac:picMkLst>
        </pc:picChg>
        <pc:picChg chg="add del mod">
          <ac:chgData name="Douglas Nícolas" userId="d81233f1062141e8" providerId="Windows Live" clId="Web-{2C98E09B-698A-4550-9CB4-191E99A3D745}" dt="2024-04-04T18:50:56.524" v="73"/>
          <ac:picMkLst>
            <pc:docMk/>
            <pc:sldMk cId="3579694089" sldId="269"/>
            <ac:picMk id="23" creationId="{FB84B824-84BF-F00B-0B59-94CD647A6401}"/>
          </ac:picMkLst>
        </pc:picChg>
      </pc:sldChg>
      <pc:sldChg chg="addSp delSp modSp new">
        <pc:chgData name="Douglas Nícolas" userId="d81233f1062141e8" providerId="Windows Live" clId="Web-{2C98E09B-698A-4550-9CB4-191E99A3D745}" dt="2024-04-04T18:52:17.104" v="86"/>
        <pc:sldMkLst>
          <pc:docMk/>
          <pc:sldMk cId="960006062" sldId="272"/>
        </pc:sldMkLst>
        <pc:spChg chg="del">
          <ac:chgData name="Douglas Nícolas" userId="d81233f1062141e8" providerId="Windows Live" clId="Web-{2C98E09B-698A-4550-9CB4-191E99A3D745}" dt="2024-04-04T18:51:26.447" v="76"/>
          <ac:spMkLst>
            <pc:docMk/>
            <pc:sldMk cId="960006062" sldId="272"/>
            <ac:spMk id="2" creationId="{952936D2-2747-DABE-A880-452668052B6D}"/>
          </ac:spMkLst>
        </pc:spChg>
        <pc:spChg chg="del">
          <ac:chgData name="Douglas Nícolas" userId="d81233f1062141e8" providerId="Windows Live" clId="Web-{2C98E09B-698A-4550-9CB4-191E99A3D745}" dt="2024-04-04T18:51:26.447" v="75"/>
          <ac:spMkLst>
            <pc:docMk/>
            <pc:sldMk cId="960006062" sldId="272"/>
            <ac:spMk id="3" creationId="{23D8CB27-950D-7C81-7938-A69FEBC1430A}"/>
          </ac:spMkLst>
        </pc:spChg>
        <pc:spChg chg="add del mod">
          <ac:chgData name="Douglas Nícolas" userId="d81233f1062141e8" providerId="Windows Live" clId="Web-{2C98E09B-698A-4550-9CB4-191E99A3D745}" dt="2024-04-04T18:52:17.104" v="86"/>
          <ac:spMkLst>
            <pc:docMk/>
            <pc:sldMk cId="960006062" sldId="272"/>
            <ac:spMk id="4" creationId="{653BDAA9-3894-DC9C-4E6B-C62BBA088E5D}"/>
          </ac:spMkLst>
        </pc:spChg>
      </pc:sldChg>
      <pc:sldChg chg="add del replId">
        <pc:chgData name="Douglas Nícolas" userId="d81233f1062141e8" providerId="Windows Live" clId="Web-{2C98E09B-698A-4550-9CB4-191E99A3D745}" dt="2024-04-04T18:45:37.062" v="40"/>
        <pc:sldMkLst>
          <pc:docMk/>
          <pc:sldMk cId="2478014125" sldId="272"/>
        </pc:sldMkLst>
      </pc:sldChg>
    </pc:docChg>
  </pc:docChgLst>
  <pc:docChgLst>
    <pc:chgData name="Douglas Nícolas" userId="d81233f1062141e8" providerId="Windows Live" clId="Web-{4B8E232B-FDA1-45CE-9F47-D7F50528D258}"/>
    <pc:docChg chg="addSld modSld">
      <pc:chgData name="Douglas Nícolas" userId="d81233f1062141e8" providerId="Windows Live" clId="Web-{4B8E232B-FDA1-45CE-9F47-D7F50528D258}" dt="2024-04-05T03:25:34.633" v="11"/>
      <pc:docMkLst>
        <pc:docMk/>
      </pc:docMkLst>
      <pc:sldChg chg="addSp delSp modSp mod setBg">
        <pc:chgData name="Douglas Nícolas" userId="d81233f1062141e8" providerId="Windows Live" clId="Web-{4B8E232B-FDA1-45CE-9F47-D7F50528D258}" dt="2024-04-05T03:20:34.391" v="6" actId="14100"/>
        <pc:sldMkLst>
          <pc:docMk/>
          <pc:sldMk cId="3648526720" sldId="286"/>
        </pc:sldMkLst>
        <pc:spChg chg="add del">
          <ac:chgData name="Douglas Nícolas" userId="d81233f1062141e8" providerId="Windows Live" clId="Web-{4B8E232B-FDA1-45CE-9F47-D7F50528D258}" dt="2024-04-05T03:20:22.266" v="3"/>
          <ac:spMkLst>
            <pc:docMk/>
            <pc:sldMk cId="3648526720" sldId="286"/>
            <ac:spMk id="4" creationId="{F3060C83-F051-4F0E-ABAD-AA0DFC48B218}"/>
          </ac:spMkLst>
        </pc:spChg>
        <pc:spChg chg="add del">
          <ac:chgData name="Douglas Nícolas" userId="d81233f1062141e8" providerId="Windows Live" clId="Web-{4B8E232B-FDA1-45CE-9F47-D7F50528D258}" dt="2024-04-05T03:20:22.266" v="3"/>
          <ac:spMkLst>
            <pc:docMk/>
            <pc:sldMk cId="3648526720" sldId="286"/>
            <ac:spMk id="5" creationId="{83C98ABE-055B-441F-B07E-44F97F083C39}"/>
          </ac:spMkLst>
        </pc:spChg>
        <pc:spChg chg="add del">
          <ac:chgData name="Douglas Nícolas" userId="d81233f1062141e8" providerId="Windows Live" clId="Web-{4B8E232B-FDA1-45CE-9F47-D7F50528D258}" dt="2024-04-05T03:20:22.266" v="3"/>
          <ac:spMkLst>
            <pc:docMk/>
            <pc:sldMk cId="3648526720" sldId="286"/>
            <ac:spMk id="6" creationId="{29FDB030-9B49-4CED-8CCD-4D99382388AC}"/>
          </ac:spMkLst>
        </pc:spChg>
        <pc:spChg chg="add del">
          <ac:chgData name="Douglas Nícolas" userId="d81233f1062141e8" providerId="Windows Live" clId="Web-{4B8E232B-FDA1-45CE-9F47-D7F50528D258}" dt="2024-04-05T03:20:22.266" v="3"/>
          <ac:spMkLst>
            <pc:docMk/>
            <pc:sldMk cId="3648526720" sldId="286"/>
            <ac:spMk id="8" creationId="{3783CA14-24A1-485C-8B30-D6A5D87987AD}"/>
          </ac:spMkLst>
        </pc:spChg>
        <pc:spChg chg="add del">
          <ac:chgData name="Douglas Nícolas" userId="d81233f1062141e8" providerId="Windows Live" clId="Web-{4B8E232B-FDA1-45CE-9F47-D7F50528D258}" dt="2024-04-05T03:20:22.266" v="3"/>
          <ac:spMkLst>
            <pc:docMk/>
            <pc:sldMk cId="3648526720" sldId="286"/>
            <ac:spMk id="15" creationId="{9A97C86A-04D6-40F7-AE84-31AB43E6A846}"/>
          </ac:spMkLst>
        </pc:spChg>
        <pc:spChg chg="add del">
          <ac:chgData name="Douglas Nícolas" userId="d81233f1062141e8" providerId="Windows Live" clId="Web-{4B8E232B-FDA1-45CE-9F47-D7F50528D258}" dt="2024-04-05T03:20:22.266" v="3"/>
          <ac:spMkLst>
            <pc:docMk/>
            <pc:sldMk cId="3648526720" sldId="286"/>
            <ac:spMk id="17" creationId="{FF9F2414-84E8-453E-B1F3-389FDE8192D9}"/>
          </ac:spMkLst>
        </pc:spChg>
        <pc:spChg chg="add del">
          <ac:chgData name="Douglas Nícolas" userId="d81233f1062141e8" providerId="Windows Live" clId="Web-{4B8E232B-FDA1-45CE-9F47-D7F50528D258}" dt="2024-04-05T03:20:22.266" v="3"/>
          <ac:spMkLst>
            <pc:docMk/>
            <pc:sldMk cId="3648526720" sldId="286"/>
            <ac:spMk id="19" creationId="{3ECA69A1-7536-43AC-85EF-C7106179F5ED}"/>
          </ac:spMkLst>
        </pc:spChg>
        <pc:spChg chg="add del">
          <ac:chgData name="Douglas Nícolas" userId="d81233f1062141e8" providerId="Windows Live" clId="Web-{4B8E232B-FDA1-45CE-9F47-D7F50528D258}" dt="2024-04-05T03:20:22.266" v="3"/>
          <ac:spMkLst>
            <pc:docMk/>
            <pc:sldMk cId="3648526720" sldId="286"/>
            <ac:spMk id="24" creationId="{A9F529C3-C941-49FD-8C67-82F134F64BDB}"/>
          </ac:spMkLst>
        </pc:spChg>
        <pc:spChg chg="add del">
          <ac:chgData name="Douglas Nícolas" userId="d81233f1062141e8" providerId="Windows Live" clId="Web-{4B8E232B-FDA1-45CE-9F47-D7F50528D258}" dt="2024-04-05T03:20:22.266" v="3"/>
          <ac:spMkLst>
            <pc:docMk/>
            <pc:sldMk cId="3648526720" sldId="286"/>
            <ac:spMk id="26" creationId="{20586029-32A0-47E5-9AEC-AE3ABA6B94D0}"/>
          </ac:spMkLst>
        </pc:spChg>
        <pc:picChg chg="add del mod">
          <ac:chgData name="Douglas Nícolas" userId="d81233f1062141e8" providerId="Windows Live" clId="Web-{4B8E232B-FDA1-45CE-9F47-D7F50528D258}" dt="2024-04-05T03:20:26.500" v="4"/>
          <ac:picMkLst>
            <pc:docMk/>
            <pc:sldMk cId="3648526720" sldId="286"/>
            <ac:picMk id="2" creationId="{B978BCCA-A892-D78E-AF41-862797D57D2B}"/>
          </ac:picMkLst>
        </pc:picChg>
        <pc:picChg chg="mod">
          <ac:chgData name="Douglas Nícolas" userId="d81233f1062141e8" providerId="Windows Live" clId="Web-{4B8E232B-FDA1-45CE-9F47-D7F50528D258}" dt="2024-04-05T03:20:34.391" v="6" actId="14100"/>
          <ac:picMkLst>
            <pc:docMk/>
            <pc:sldMk cId="3648526720" sldId="286"/>
            <ac:picMk id="9" creationId="{7D3D76CD-D380-9FE5-1E28-8D60390BBAAA}"/>
          </ac:picMkLst>
        </pc:picChg>
        <pc:cxnChg chg="add del">
          <ac:chgData name="Douglas Nícolas" userId="d81233f1062141e8" providerId="Windows Live" clId="Web-{4B8E232B-FDA1-45CE-9F47-D7F50528D258}" dt="2024-04-05T03:20:22.266" v="3"/>
          <ac:cxnSpMkLst>
            <pc:docMk/>
            <pc:sldMk cId="3648526720" sldId="286"/>
            <ac:cxnSpMk id="28" creationId="{8C730EAB-A532-4295-A302-FB4B90DB9F5E}"/>
          </ac:cxnSpMkLst>
        </pc:cxnChg>
      </pc:sldChg>
      <pc:sldChg chg="delSp modSp add replId">
        <pc:chgData name="Douglas Nícolas" userId="d81233f1062141e8" providerId="Windows Live" clId="Web-{4B8E232B-FDA1-45CE-9F47-D7F50528D258}" dt="2024-04-05T03:25:34.633" v="11"/>
        <pc:sldMkLst>
          <pc:docMk/>
          <pc:sldMk cId="3218792694" sldId="287"/>
        </pc:sldMkLst>
        <pc:spChg chg="del">
          <ac:chgData name="Douglas Nícolas" userId="d81233f1062141e8" providerId="Windows Live" clId="Web-{4B8E232B-FDA1-45CE-9F47-D7F50528D258}" dt="2024-04-05T03:25:34.633" v="11"/>
          <ac:spMkLst>
            <pc:docMk/>
            <pc:sldMk cId="3218792694" sldId="287"/>
            <ac:spMk id="13" creationId="{3776B14B-F2F4-4825-8DA8-8C7A0F2B3960}"/>
          </ac:spMkLst>
        </pc:spChg>
        <pc:grpChg chg="del">
          <ac:chgData name="Douglas Nícolas" userId="d81233f1062141e8" providerId="Windows Live" clId="Web-{4B8E232B-FDA1-45CE-9F47-D7F50528D258}" dt="2024-04-05T03:25:34.602" v="9"/>
          <ac:grpSpMkLst>
            <pc:docMk/>
            <pc:sldMk cId="3218792694" sldId="287"/>
            <ac:grpSpMk id="9" creationId="{5FE9FE4C-C9E0-4C54-8010-EA9D29CD4D59}"/>
          </ac:grpSpMkLst>
        </pc:grpChg>
        <pc:picChg chg="del mod">
          <ac:chgData name="Douglas Nícolas" userId="d81233f1062141e8" providerId="Windows Live" clId="Web-{4B8E232B-FDA1-45CE-9F47-D7F50528D258}" dt="2024-04-05T03:25:34.618" v="10"/>
          <ac:picMkLst>
            <pc:docMk/>
            <pc:sldMk cId="3218792694" sldId="287"/>
            <ac:picMk id="3" creationId="{3632329D-B255-4352-9676-6966E945DFB4}"/>
          </ac:picMkLst>
        </pc:picChg>
      </pc:sldChg>
    </pc:docChg>
  </pc:docChgLst>
  <pc:docChgLst>
    <pc:chgData name="Douglas Nicolas Silva Gomes" userId="S::1489655@sga.pucminas.br::f360275c-4d7d-44b1-8bda-8968736751c7" providerId="AD" clId="Web-{C3EB9C02-A1C7-41A9-AA58-B303F2B67E71}"/>
    <pc:docChg chg="addSld delSld modSld modMainMaster">
      <pc:chgData name="Douglas Nicolas Silva Gomes" userId="S::1489655@sga.pucminas.br::f360275c-4d7d-44b1-8bda-8968736751c7" providerId="AD" clId="Web-{C3EB9C02-A1C7-41A9-AA58-B303F2B67E71}" dt="2024-02-29T00:27:09.103" v="28"/>
      <pc:docMkLst>
        <pc:docMk/>
      </pc:docMkLst>
      <pc:sldChg chg="add del">
        <pc:chgData name="Douglas Nicolas Silva Gomes" userId="S::1489655@sga.pucminas.br::f360275c-4d7d-44b1-8bda-8968736751c7" providerId="AD" clId="Web-{C3EB9C02-A1C7-41A9-AA58-B303F2B67E71}" dt="2024-02-29T00:24:35.286" v="4"/>
        <pc:sldMkLst>
          <pc:docMk/>
          <pc:sldMk cId="109857222" sldId="256"/>
        </pc:sldMkLst>
      </pc:sldChg>
      <pc:sldChg chg="addSp delSp modSp new mod setBg">
        <pc:chgData name="Douglas Nicolas Silva Gomes" userId="S::1489655@sga.pucminas.br::f360275c-4d7d-44b1-8bda-8968736751c7" providerId="AD" clId="Web-{C3EB9C02-A1C7-41A9-AA58-B303F2B67E71}" dt="2024-02-29T00:27:09.103" v="28"/>
        <pc:sldMkLst>
          <pc:docMk/>
          <pc:sldMk cId="2098672894" sldId="257"/>
        </pc:sldMkLst>
        <pc:spChg chg="del">
          <ac:chgData name="Douglas Nicolas Silva Gomes" userId="S::1489655@sga.pucminas.br::f360275c-4d7d-44b1-8bda-8968736751c7" providerId="AD" clId="Web-{C3EB9C02-A1C7-41A9-AA58-B303F2B67E71}" dt="2024-02-29T00:24:34.317" v="3"/>
          <ac:spMkLst>
            <pc:docMk/>
            <pc:sldMk cId="2098672894" sldId="257"/>
            <ac:spMk id="2" creationId="{4475A366-757F-499B-A003-94F8948238CF}"/>
          </ac:spMkLst>
        </pc:spChg>
        <pc:spChg chg="del">
          <ac:chgData name="Douglas Nicolas Silva Gomes" userId="S::1489655@sga.pucminas.br::f360275c-4d7d-44b1-8bda-8968736751c7" providerId="AD" clId="Web-{C3EB9C02-A1C7-41A9-AA58-B303F2B67E71}" dt="2024-02-29T00:24:34.317" v="2"/>
          <ac:spMkLst>
            <pc:docMk/>
            <pc:sldMk cId="2098672894" sldId="257"/>
            <ac:spMk id="3" creationId="{DF1ED86A-B4B9-08C9-C2AB-D5A5C2C3B55C}"/>
          </ac:spMkLst>
        </pc:spChg>
        <pc:spChg chg="add del">
          <ac:chgData name="Douglas Nicolas Silva Gomes" userId="S::1489655@sga.pucminas.br::f360275c-4d7d-44b1-8bda-8968736751c7" providerId="AD" clId="Web-{C3EB9C02-A1C7-41A9-AA58-B303F2B67E71}" dt="2024-02-29T00:25:41.303" v="11"/>
          <ac:spMkLst>
            <pc:docMk/>
            <pc:sldMk cId="2098672894" sldId="257"/>
            <ac:spMk id="5" creationId="{219D74A9-C5B7-6810-1EA0-F6CF9156D030}"/>
          </ac:spMkLst>
        </pc:spChg>
        <pc:spChg chg="add del mod">
          <ac:chgData name="Douglas Nicolas Silva Gomes" userId="S::1489655@sga.pucminas.br::f360275c-4d7d-44b1-8bda-8968736751c7" providerId="AD" clId="Web-{C3EB9C02-A1C7-41A9-AA58-B303F2B67E71}" dt="2024-02-29T00:26:08.257" v="18"/>
          <ac:spMkLst>
            <pc:docMk/>
            <pc:sldMk cId="2098672894" sldId="257"/>
            <ac:spMk id="6" creationId="{68C912C5-E412-5CF0-344F-2CE74D3AAE18}"/>
          </ac:spMkLst>
        </pc:spChg>
        <pc:spChg chg="add mod">
          <ac:chgData name="Douglas Nicolas Silva Gomes" userId="S::1489655@sga.pucminas.br::f360275c-4d7d-44b1-8bda-8968736751c7" providerId="AD" clId="Web-{C3EB9C02-A1C7-41A9-AA58-B303F2B67E71}" dt="2024-02-29T00:26:50.868" v="26" actId="20577"/>
          <ac:spMkLst>
            <pc:docMk/>
            <pc:sldMk cId="2098672894" sldId="257"/>
            <ac:spMk id="7" creationId="{2B290918-4937-CA67-E071-F1CC0F9DB7FF}"/>
          </ac:spMkLst>
        </pc:spChg>
        <pc:picChg chg="add del mod">
          <ac:chgData name="Douglas Nicolas Silva Gomes" userId="S::1489655@sga.pucminas.br::f360275c-4d7d-44b1-8bda-8968736751c7" providerId="AD" clId="Web-{C3EB9C02-A1C7-41A9-AA58-B303F2B67E71}" dt="2024-02-29T00:27:09.103" v="28"/>
          <ac:picMkLst>
            <pc:docMk/>
            <pc:sldMk cId="2098672894" sldId="257"/>
            <ac:picMk id="4" creationId="{91BEC86C-362F-264D-F255-2B6ED54A2A1E}"/>
          </ac:picMkLst>
        </pc:picChg>
      </pc:sldChg>
      <pc:sldChg chg="delSp new mod">
        <pc:chgData name="Douglas Nicolas Silva Gomes" userId="S::1489655@sga.pucminas.br::f360275c-4d7d-44b1-8bda-8968736751c7" providerId="AD" clId="Web-{C3EB9C02-A1C7-41A9-AA58-B303F2B67E71}" dt="2024-02-29T00:25:54.179" v="15"/>
        <pc:sldMkLst>
          <pc:docMk/>
          <pc:sldMk cId="2678770739" sldId="258"/>
        </pc:sldMkLst>
        <pc:spChg chg="del">
          <ac:chgData name="Douglas Nicolas Silva Gomes" userId="S::1489655@sga.pucminas.br::f360275c-4d7d-44b1-8bda-8968736751c7" providerId="AD" clId="Web-{C3EB9C02-A1C7-41A9-AA58-B303F2B67E71}" dt="2024-02-29T00:25:47.975" v="14"/>
          <ac:spMkLst>
            <pc:docMk/>
            <pc:sldMk cId="2678770739" sldId="258"/>
            <ac:spMk id="2" creationId="{111E6735-929A-C94E-B465-1BAACAD53041}"/>
          </ac:spMkLst>
        </pc:spChg>
        <pc:spChg chg="del">
          <ac:chgData name="Douglas Nicolas Silva Gomes" userId="S::1489655@sga.pucminas.br::f360275c-4d7d-44b1-8bda-8968736751c7" providerId="AD" clId="Web-{C3EB9C02-A1C7-41A9-AA58-B303F2B67E71}" dt="2024-02-29T00:25:47.975" v="13"/>
          <ac:spMkLst>
            <pc:docMk/>
            <pc:sldMk cId="2678770739" sldId="258"/>
            <ac:spMk id="3" creationId="{3F4DA84D-2375-B016-2008-3A2D3CF54EF6}"/>
          </ac:spMkLst>
        </pc:spChg>
      </pc:sldChg>
      <pc:sldMasterChg chg="mod setBg modSldLayout">
        <pc:chgData name="Douglas Nicolas Silva Gomes" userId="S::1489655@sga.pucminas.br::f360275c-4d7d-44b1-8bda-8968736751c7" providerId="AD" clId="Web-{C3EB9C02-A1C7-41A9-AA58-B303F2B67E71}" dt="2024-02-29T00:25:54.179" v="15"/>
        <pc:sldMasterMkLst>
          <pc:docMk/>
          <pc:sldMasterMk cId="2460954070" sldId="2147483660"/>
        </pc:sldMasterMkLst>
        <pc:sldLayoutChg chg="mod">
          <pc:chgData name="Douglas Nicolas Silva Gomes" userId="S::1489655@sga.pucminas.br::f360275c-4d7d-44b1-8bda-8968736751c7" providerId="AD" clId="Web-{C3EB9C02-A1C7-41A9-AA58-B303F2B67E71}" dt="2024-02-29T00:25:54.179" v="15"/>
          <pc:sldLayoutMkLst>
            <pc:docMk/>
            <pc:sldMasterMk cId="2460954070" sldId="2147483660"/>
            <pc:sldLayoutMk cId="2385387890" sldId="2147483661"/>
          </pc:sldLayoutMkLst>
        </pc:sldLayoutChg>
        <pc:sldLayoutChg chg="mod">
          <pc:chgData name="Douglas Nicolas Silva Gomes" userId="S::1489655@sga.pucminas.br::f360275c-4d7d-44b1-8bda-8968736751c7" providerId="AD" clId="Web-{C3EB9C02-A1C7-41A9-AA58-B303F2B67E71}" dt="2024-02-29T00:25:54.179" v="15"/>
          <pc:sldLayoutMkLst>
            <pc:docMk/>
            <pc:sldMasterMk cId="2460954070" sldId="2147483660"/>
            <pc:sldLayoutMk cId="949138452" sldId="2147483662"/>
          </pc:sldLayoutMkLst>
        </pc:sldLayoutChg>
        <pc:sldLayoutChg chg="mod">
          <pc:chgData name="Douglas Nicolas Silva Gomes" userId="S::1489655@sga.pucminas.br::f360275c-4d7d-44b1-8bda-8968736751c7" providerId="AD" clId="Web-{C3EB9C02-A1C7-41A9-AA58-B303F2B67E71}" dt="2024-02-29T00:25:54.179" v="15"/>
          <pc:sldLayoutMkLst>
            <pc:docMk/>
            <pc:sldMasterMk cId="2460954070" sldId="2147483660"/>
            <pc:sldLayoutMk cId="2591524520" sldId="2147483663"/>
          </pc:sldLayoutMkLst>
        </pc:sldLayoutChg>
        <pc:sldLayoutChg chg="mod">
          <pc:chgData name="Douglas Nicolas Silva Gomes" userId="S::1489655@sga.pucminas.br::f360275c-4d7d-44b1-8bda-8968736751c7" providerId="AD" clId="Web-{C3EB9C02-A1C7-41A9-AA58-B303F2B67E71}" dt="2024-02-29T00:25:54.179" v="15"/>
          <pc:sldLayoutMkLst>
            <pc:docMk/>
            <pc:sldMasterMk cId="2460954070" sldId="2147483660"/>
            <pc:sldLayoutMk cId="1203092039" sldId="2147483664"/>
          </pc:sldLayoutMkLst>
        </pc:sldLayoutChg>
        <pc:sldLayoutChg chg="mod">
          <pc:chgData name="Douglas Nicolas Silva Gomes" userId="S::1489655@sga.pucminas.br::f360275c-4d7d-44b1-8bda-8968736751c7" providerId="AD" clId="Web-{C3EB9C02-A1C7-41A9-AA58-B303F2B67E71}" dt="2024-02-29T00:25:54.179" v="15"/>
          <pc:sldLayoutMkLst>
            <pc:docMk/>
            <pc:sldMasterMk cId="2460954070" sldId="2147483660"/>
            <pc:sldLayoutMk cId="3733172339" sldId="2147483665"/>
          </pc:sldLayoutMkLst>
        </pc:sldLayoutChg>
        <pc:sldLayoutChg chg="mod">
          <pc:chgData name="Douglas Nicolas Silva Gomes" userId="S::1489655@sga.pucminas.br::f360275c-4d7d-44b1-8bda-8968736751c7" providerId="AD" clId="Web-{C3EB9C02-A1C7-41A9-AA58-B303F2B67E71}" dt="2024-02-29T00:25:54.179" v="15"/>
          <pc:sldLayoutMkLst>
            <pc:docMk/>
            <pc:sldMasterMk cId="2460954070" sldId="2147483660"/>
            <pc:sldLayoutMk cId="3210312558" sldId="2147483666"/>
          </pc:sldLayoutMkLst>
        </pc:sldLayoutChg>
        <pc:sldLayoutChg chg="mod">
          <pc:chgData name="Douglas Nicolas Silva Gomes" userId="S::1489655@sga.pucminas.br::f360275c-4d7d-44b1-8bda-8968736751c7" providerId="AD" clId="Web-{C3EB9C02-A1C7-41A9-AA58-B303F2B67E71}" dt="2024-02-29T00:25:54.179" v="15"/>
          <pc:sldLayoutMkLst>
            <pc:docMk/>
            <pc:sldMasterMk cId="2460954070" sldId="2147483660"/>
            <pc:sldLayoutMk cId="3146388984" sldId="2147483667"/>
          </pc:sldLayoutMkLst>
        </pc:sldLayoutChg>
        <pc:sldLayoutChg chg="mod">
          <pc:chgData name="Douglas Nicolas Silva Gomes" userId="S::1489655@sga.pucminas.br::f360275c-4d7d-44b1-8bda-8968736751c7" providerId="AD" clId="Web-{C3EB9C02-A1C7-41A9-AA58-B303F2B67E71}" dt="2024-02-29T00:25:54.179" v="15"/>
          <pc:sldLayoutMkLst>
            <pc:docMk/>
            <pc:sldMasterMk cId="2460954070" sldId="2147483660"/>
            <pc:sldLayoutMk cId="3171841454" sldId="2147483668"/>
          </pc:sldLayoutMkLst>
        </pc:sldLayoutChg>
        <pc:sldLayoutChg chg="mod">
          <pc:chgData name="Douglas Nicolas Silva Gomes" userId="S::1489655@sga.pucminas.br::f360275c-4d7d-44b1-8bda-8968736751c7" providerId="AD" clId="Web-{C3EB9C02-A1C7-41A9-AA58-B303F2B67E71}" dt="2024-02-29T00:25:54.179" v="15"/>
          <pc:sldLayoutMkLst>
            <pc:docMk/>
            <pc:sldMasterMk cId="2460954070" sldId="2147483660"/>
            <pc:sldLayoutMk cId="1718958274" sldId="2147483669"/>
          </pc:sldLayoutMkLst>
        </pc:sldLayoutChg>
        <pc:sldLayoutChg chg="mod">
          <pc:chgData name="Douglas Nicolas Silva Gomes" userId="S::1489655@sga.pucminas.br::f360275c-4d7d-44b1-8bda-8968736751c7" providerId="AD" clId="Web-{C3EB9C02-A1C7-41A9-AA58-B303F2B67E71}" dt="2024-02-29T00:25:54.179" v="15"/>
          <pc:sldLayoutMkLst>
            <pc:docMk/>
            <pc:sldMasterMk cId="2460954070" sldId="2147483660"/>
            <pc:sldLayoutMk cId="2202905451" sldId="2147483670"/>
          </pc:sldLayoutMkLst>
        </pc:sldLayoutChg>
        <pc:sldLayoutChg chg="mod">
          <pc:chgData name="Douglas Nicolas Silva Gomes" userId="S::1489655@sga.pucminas.br::f360275c-4d7d-44b1-8bda-8968736751c7" providerId="AD" clId="Web-{C3EB9C02-A1C7-41A9-AA58-B303F2B67E71}" dt="2024-02-29T00:25:54.179" v="15"/>
          <pc:sldLayoutMkLst>
            <pc:docMk/>
            <pc:sldMasterMk cId="2460954070" sldId="2147483660"/>
            <pc:sldLayoutMk cId="3479445657" sldId="2147483671"/>
          </pc:sldLayoutMkLst>
        </pc:sldLayoutChg>
      </pc:sldMasterChg>
    </pc:docChg>
  </pc:docChgLst>
  <pc:docChgLst>
    <pc:chgData name="Douglas Nicolas Silva Gomes" userId="S::1489655@sga.pucminas.br::f360275c-4d7d-44b1-8bda-8968736751c7" providerId="AD" clId="Web-{5FF7E47A-62EF-D642-EC50-49CD91E0CD6A}"/>
    <pc:docChg chg="modSld">
      <pc:chgData name="Douglas Nicolas Silva Gomes" userId="S::1489655@sga.pucminas.br::f360275c-4d7d-44b1-8bda-8968736751c7" providerId="AD" clId="Web-{5FF7E47A-62EF-D642-EC50-49CD91E0CD6A}" dt="2024-06-20T19:51:11.471" v="9" actId="1076"/>
      <pc:docMkLst>
        <pc:docMk/>
      </pc:docMkLst>
      <pc:sldChg chg="addSp modSp">
        <pc:chgData name="Douglas Nicolas Silva Gomes" userId="S::1489655@sga.pucminas.br::f360275c-4d7d-44b1-8bda-8968736751c7" providerId="AD" clId="Web-{5FF7E47A-62EF-D642-EC50-49CD91E0CD6A}" dt="2024-06-20T19:51:11.471" v="9" actId="1076"/>
        <pc:sldMkLst>
          <pc:docMk/>
          <pc:sldMk cId="2678770739" sldId="258"/>
        </pc:sldMkLst>
        <pc:spChg chg="add mod">
          <ac:chgData name="Douglas Nicolas Silva Gomes" userId="S::1489655@sga.pucminas.br::f360275c-4d7d-44b1-8bda-8968736751c7" providerId="AD" clId="Web-{5FF7E47A-62EF-D642-EC50-49CD91E0CD6A}" dt="2024-06-20T19:51:11.471" v="9" actId="1076"/>
          <ac:spMkLst>
            <pc:docMk/>
            <pc:sldMk cId="2678770739" sldId="258"/>
            <ac:spMk id="2" creationId="{29E12A49-1A48-9E70-789D-C309CD2F58B8}"/>
          </ac:spMkLst>
        </pc:spChg>
        <pc:graphicFrameChg chg="add mod">
          <ac:chgData name="Douglas Nicolas Silva Gomes" userId="S::1489655@sga.pucminas.br::f360275c-4d7d-44b1-8bda-8968736751c7" providerId="AD" clId="Web-{5FF7E47A-62EF-D642-EC50-49CD91E0CD6A}" dt="2024-06-20T19:51:07.861" v="8" actId="1076"/>
          <ac:graphicFrameMkLst>
            <pc:docMk/>
            <pc:sldMk cId="2678770739" sldId="258"/>
            <ac:graphicFrameMk id="7" creationId="{0E26988F-B5D5-8E01-C690-4B04746EFA1A}"/>
          </ac:graphicFrameMkLst>
        </pc:graphicFrameChg>
      </pc:sldChg>
    </pc:docChg>
  </pc:docChgLst>
  <pc:docChgLst>
    <pc:chgData name="Douglas Nícolas" userId="d81233f1062141e8" providerId="Windows Live" clId="Web-{F0F94FEE-C0B3-4D56-9895-A6F9A86C874D}"/>
    <pc:docChg chg="addSld modSld sldOrd">
      <pc:chgData name="Douglas Nícolas" userId="d81233f1062141e8" providerId="Windows Live" clId="Web-{F0F94FEE-C0B3-4D56-9895-A6F9A86C874D}" dt="2024-04-05T03:30:21.416" v="66" actId="20577"/>
      <pc:docMkLst>
        <pc:docMk/>
      </pc:docMkLst>
      <pc:sldChg chg="addSp delSp modSp mod setBg">
        <pc:chgData name="Douglas Nícolas" userId="d81233f1062141e8" providerId="Windows Live" clId="Web-{F0F94FEE-C0B3-4D56-9895-A6F9A86C874D}" dt="2024-04-05T03:30:21.416" v="66" actId="20577"/>
        <pc:sldMkLst>
          <pc:docMk/>
          <pc:sldMk cId="3218792694" sldId="287"/>
        </pc:sldMkLst>
        <pc:spChg chg="add del mod">
          <ac:chgData name="Douglas Nícolas" userId="d81233f1062141e8" providerId="Windows Live" clId="Web-{F0F94FEE-C0B3-4D56-9895-A6F9A86C874D}" dt="2024-04-05T03:27:01.192" v="4"/>
          <ac:spMkLst>
            <pc:docMk/>
            <pc:sldMk cId="3218792694" sldId="287"/>
            <ac:spMk id="2" creationId="{146CCCBF-F184-8837-2E14-0D69048EE637}"/>
          </ac:spMkLst>
        </pc:spChg>
        <pc:spChg chg="add del mod">
          <ac:chgData name="Douglas Nícolas" userId="d81233f1062141e8" providerId="Windows Live" clId="Web-{F0F94FEE-C0B3-4D56-9895-A6F9A86C874D}" dt="2024-04-05T03:27:41.975" v="21"/>
          <ac:spMkLst>
            <pc:docMk/>
            <pc:sldMk cId="3218792694" sldId="287"/>
            <ac:spMk id="3" creationId="{1E6F30A0-D55E-9C96-E525-05B05B651C54}"/>
          </ac:spMkLst>
        </pc:spChg>
        <pc:spChg chg="add del mod">
          <ac:chgData name="Douglas Nícolas" userId="d81233f1062141e8" providerId="Windows Live" clId="Web-{F0F94FEE-C0B3-4D56-9895-A6F9A86C874D}" dt="2024-04-05T03:29:58.196" v="61"/>
          <ac:spMkLst>
            <pc:docMk/>
            <pc:sldMk cId="3218792694" sldId="287"/>
            <ac:spMk id="4" creationId="{A4F502E6-AF83-31B3-DA62-3DD577C0572B}"/>
          </ac:spMkLst>
        </pc:spChg>
        <pc:spChg chg="add del">
          <ac:chgData name="Douglas Nícolas" userId="d81233f1062141e8" providerId="Windows Live" clId="Web-{F0F94FEE-C0B3-4D56-9895-A6F9A86C874D}" dt="2024-04-05T03:28:01.866" v="26"/>
          <ac:spMkLst>
            <pc:docMk/>
            <pc:sldMk cId="3218792694" sldId="287"/>
            <ac:spMk id="5" creationId="{1E6F30A0-D55E-9C96-E525-05B05B651C54}"/>
          </ac:spMkLst>
        </pc:spChg>
        <pc:spChg chg="add del">
          <ac:chgData name="Douglas Nícolas" userId="d81233f1062141e8" providerId="Windows Live" clId="Web-{F0F94FEE-C0B3-4D56-9895-A6F9A86C874D}" dt="2024-04-05T03:29:58.196" v="61"/>
          <ac:spMkLst>
            <pc:docMk/>
            <pc:sldMk cId="3218792694" sldId="287"/>
            <ac:spMk id="7" creationId="{63644BFD-D22E-4019-B666-387DA51AEAFD}"/>
          </ac:spMkLst>
        </pc:spChg>
        <pc:spChg chg="add del">
          <ac:chgData name="Douglas Nícolas" userId="d81233f1062141e8" providerId="Windows Live" clId="Web-{F0F94FEE-C0B3-4D56-9895-A6F9A86C874D}" dt="2024-04-05T03:29:58.134" v="60"/>
          <ac:spMkLst>
            <pc:docMk/>
            <pc:sldMk cId="3218792694" sldId="287"/>
            <ac:spMk id="10" creationId="{AE2B703B-46F9-481A-A605-82E2A828C4FA}"/>
          </ac:spMkLst>
        </pc:spChg>
        <pc:spChg chg="add">
          <ac:chgData name="Douglas Nícolas" userId="d81233f1062141e8" providerId="Windows Live" clId="Web-{F0F94FEE-C0B3-4D56-9895-A6F9A86C874D}" dt="2024-04-05T03:29:58.196" v="61"/>
          <ac:spMkLst>
            <pc:docMk/>
            <pc:sldMk cId="3218792694" sldId="287"/>
            <ac:spMk id="14" creationId="{B50AB553-2A96-4A92-96F2-93548E096954}"/>
          </ac:spMkLst>
        </pc:spChg>
        <pc:spChg chg="add del">
          <ac:chgData name="Douglas Nícolas" userId="d81233f1062141e8" providerId="Windows Live" clId="Web-{F0F94FEE-C0B3-4D56-9895-A6F9A86C874D}" dt="2024-04-05T03:29:58.134" v="60"/>
          <ac:spMkLst>
            <pc:docMk/>
            <pc:sldMk cId="3218792694" sldId="287"/>
            <ac:spMk id="15" creationId="{F13BE4D7-0C3D-4906-B230-A1C5B4665CCF}"/>
          </ac:spMkLst>
        </pc:spChg>
        <pc:graphicFrameChg chg="add del">
          <ac:chgData name="Douglas Nícolas" userId="d81233f1062141e8" providerId="Windows Live" clId="Web-{F0F94FEE-C0B3-4D56-9895-A6F9A86C874D}" dt="2024-04-05T03:29:58.134" v="60"/>
          <ac:graphicFrameMkLst>
            <pc:docMk/>
            <pc:sldMk cId="3218792694" sldId="287"/>
            <ac:graphicFrameMk id="11" creationId="{6F1585A7-375F-85E5-DAA7-64178FF80B2B}"/>
          </ac:graphicFrameMkLst>
        </pc:graphicFrameChg>
        <pc:graphicFrameChg chg="add modGraphic">
          <ac:chgData name="Douglas Nícolas" userId="d81233f1062141e8" providerId="Windows Live" clId="Web-{F0F94FEE-C0B3-4D56-9895-A6F9A86C874D}" dt="2024-04-05T03:30:21.416" v="66" actId="20577"/>
          <ac:graphicFrameMkLst>
            <pc:docMk/>
            <pc:sldMk cId="3218792694" sldId="287"/>
            <ac:graphicFrameMk id="18" creationId="{397B182C-1689-9C7A-8E9A-3273C941ED4C}"/>
          </ac:graphicFrameMkLst>
        </pc:graphicFrameChg>
        <pc:picChg chg="add">
          <ac:chgData name="Douglas Nícolas" userId="d81233f1062141e8" providerId="Windows Live" clId="Web-{F0F94FEE-C0B3-4D56-9895-A6F9A86C874D}" dt="2024-04-05T03:29:58.196" v="61"/>
          <ac:picMkLst>
            <pc:docMk/>
            <pc:sldMk cId="3218792694" sldId="287"/>
            <ac:picMk id="17" creationId="{E6556337-39CD-9F1A-D5D4-A0D696A44CFC}"/>
          </ac:picMkLst>
        </pc:picChg>
      </pc:sldChg>
      <pc:sldChg chg="addSp delSp modSp add ord replId">
        <pc:chgData name="Douglas Nícolas" userId="d81233f1062141e8" providerId="Windows Live" clId="Web-{F0F94FEE-C0B3-4D56-9895-A6F9A86C874D}" dt="2024-04-05T03:29:00.398" v="39" actId="14100"/>
        <pc:sldMkLst>
          <pc:docMk/>
          <pc:sldMk cId="2192658184" sldId="288"/>
        </pc:sldMkLst>
        <pc:spChg chg="add mod">
          <ac:chgData name="Douglas Nícolas" userId="d81233f1062141e8" providerId="Windows Live" clId="Web-{F0F94FEE-C0B3-4D56-9895-A6F9A86C874D}" dt="2024-04-05T03:29:00.398" v="39" actId="14100"/>
          <ac:spMkLst>
            <pc:docMk/>
            <pc:sldMk cId="2192658184" sldId="288"/>
            <ac:spMk id="2" creationId="{BACECC06-93EB-18EC-C367-C04161F9B7F3}"/>
          </ac:spMkLst>
        </pc:spChg>
        <pc:spChg chg="del">
          <ac:chgData name="Douglas Nícolas" userId="d81233f1062141e8" providerId="Windows Live" clId="Web-{F0F94FEE-C0B3-4D56-9895-A6F9A86C874D}" dt="2024-04-05T03:27:59.897" v="25"/>
          <ac:spMkLst>
            <pc:docMk/>
            <pc:sldMk cId="2192658184" sldId="288"/>
            <ac:spMk id="4" creationId="{A4F502E6-AF83-31B3-DA62-3DD577C0572B}"/>
          </ac:spMkLst>
        </pc:spChg>
        <pc:spChg chg="del">
          <ac:chgData name="Douglas Nícolas" userId="d81233f1062141e8" providerId="Windows Live" clId="Web-{F0F94FEE-C0B3-4D56-9895-A6F9A86C874D}" dt="2024-04-05T03:28:16.632" v="27"/>
          <ac:spMkLst>
            <pc:docMk/>
            <pc:sldMk cId="2192658184" sldId="288"/>
            <ac:spMk id="5" creationId="{1E6F30A0-D55E-9C96-E525-05B05B651C54}"/>
          </ac:spMkLst>
        </pc:spChg>
      </pc:sldChg>
    </pc:docChg>
  </pc:docChgLst>
  <pc:docChgLst>
    <pc:chgData name="Douglas Nícolas" userId="d81233f1062141e8" providerId="Windows Live" clId="Web-{76903AF0-4A80-40B3-BC69-427D2283A346}"/>
    <pc:docChg chg="addSld delSld modSld sldOrd modMainMaster">
      <pc:chgData name="Douglas Nícolas" userId="d81233f1062141e8" providerId="Windows Live" clId="Web-{76903AF0-4A80-40B3-BC69-427D2283A346}" dt="2024-04-05T03:17:50.579" v="463" actId="20577"/>
      <pc:docMkLst>
        <pc:docMk/>
      </pc:docMkLst>
      <pc:sldChg chg="mod">
        <pc:chgData name="Douglas Nícolas" userId="d81233f1062141e8" providerId="Windows Live" clId="Web-{76903AF0-4A80-40B3-BC69-427D2283A346}" dt="2024-04-05T03:07:49.841" v="396"/>
        <pc:sldMkLst>
          <pc:docMk/>
          <pc:sldMk cId="2678770739" sldId="258"/>
        </pc:sldMkLst>
      </pc:sldChg>
      <pc:sldChg chg="mod">
        <pc:chgData name="Douglas Nícolas" userId="d81233f1062141e8" providerId="Windows Live" clId="Web-{76903AF0-4A80-40B3-BC69-427D2283A346}" dt="2024-04-05T03:07:49.841" v="396"/>
        <pc:sldMkLst>
          <pc:docMk/>
          <pc:sldMk cId="3968249673" sldId="259"/>
        </pc:sldMkLst>
      </pc:sldChg>
      <pc:sldChg chg="mod ord">
        <pc:chgData name="Douglas Nícolas" userId="d81233f1062141e8" providerId="Windows Live" clId="Web-{76903AF0-4A80-40B3-BC69-427D2283A346}" dt="2024-04-05T03:07:49.841" v="396"/>
        <pc:sldMkLst>
          <pc:docMk/>
          <pc:sldMk cId="159860555" sldId="260"/>
        </pc:sldMkLst>
      </pc:sldChg>
      <pc:sldChg chg="modSp mod">
        <pc:chgData name="Douglas Nícolas" userId="d81233f1062141e8" providerId="Windows Live" clId="Web-{76903AF0-4A80-40B3-BC69-427D2283A346}" dt="2024-04-05T03:07:49.841" v="396"/>
        <pc:sldMkLst>
          <pc:docMk/>
          <pc:sldMk cId="2737440096" sldId="261"/>
        </pc:sldMkLst>
        <pc:spChg chg="mod">
          <ac:chgData name="Douglas Nícolas" userId="d81233f1062141e8" providerId="Windows Live" clId="Web-{76903AF0-4A80-40B3-BC69-427D2283A346}" dt="2024-04-05T01:51:56.057" v="187" actId="20577"/>
          <ac:spMkLst>
            <pc:docMk/>
            <pc:sldMk cId="2737440096" sldId="261"/>
            <ac:spMk id="2" creationId="{3474DD5F-63EE-D146-C7A7-730335D6CE75}"/>
          </ac:spMkLst>
        </pc:spChg>
      </pc:sldChg>
      <pc:sldChg chg="mod">
        <pc:chgData name="Douglas Nícolas" userId="d81233f1062141e8" providerId="Windows Live" clId="Web-{76903AF0-4A80-40B3-BC69-427D2283A346}" dt="2024-04-05T03:07:49.841" v="396"/>
        <pc:sldMkLst>
          <pc:docMk/>
          <pc:sldMk cId="1786966705" sldId="262"/>
        </pc:sldMkLst>
      </pc:sldChg>
      <pc:sldChg chg="mod">
        <pc:chgData name="Douglas Nícolas" userId="d81233f1062141e8" providerId="Windows Live" clId="Web-{76903AF0-4A80-40B3-BC69-427D2283A346}" dt="2024-04-05T03:07:49.841" v="396"/>
        <pc:sldMkLst>
          <pc:docMk/>
          <pc:sldMk cId="3023231206" sldId="267"/>
        </pc:sldMkLst>
      </pc:sldChg>
      <pc:sldChg chg="del">
        <pc:chgData name="Douglas Nícolas" userId="d81233f1062141e8" providerId="Windows Live" clId="Web-{76903AF0-4A80-40B3-BC69-427D2283A346}" dt="2024-04-05T01:39:45.810" v="90"/>
        <pc:sldMkLst>
          <pc:docMk/>
          <pc:sldMk cId="1362099005" sldId="271"/>
        </pc:sldMkLst>
      </pc:sldChg>
      <pc:sldChg chg="mod">
        <pc:chgData name="Douglas Nícolas" userId="d81233f1062141e8" providerId="Windows Live" clId="Web-{76903AF0-4A80-40B3-BC69-427D2283A346}" dt="2024-04-05T03:07:49.841" v="396"/>
        <pc:sldMkLst>
          <pc:docMk/>
          <pc:sldMk cId="960006062" sldId="272"/>
        </pc:sldMkLst>
      </pc:sldChg>
      <pc:sldChg chg="addSp delSp modSp mod ord">
        <pc:chgData name="Douglas Nícolas" userId="d81233f1062141e8" providerId="Windows Live" clId="Web-{76903AF0-4A80-40B3-BC69-427D2283A346}" dt="2024-04-05T03:07:49.841" v="396"/>
        <pc:sldMkLst>
          <pc:docMk/>
          <pc:sldMk cId="2683579619" sldId="274"/>
        </pc:sldMkLst>
        <pc:spChg chg="mod">
          <ac:chgData name="Douglas Nícolas" userId="d81233f1062141e8" providerId="Windows Live" clId="Web-{76903AF0-4A80-40B3-BC69-427D2283A346}" dt="2024-04-05T01:44:38.634" v="104"/>
          <ac:spMkLst>
            <pc:docMk/>
            <pc:sldMk cId="2683579619" sldId="274"/>
            <ac:spMk id="7" creationId="{63644BFD-D22E-4019-B666-387DA51AEAFD}"/>
          </ac:spMkLst>
        </pc:spChg>
        <pc:spChg chg="mod">
          <ac:chgData name="Douglas Nícolas" userId="d81233f1062141e8" providerId="Windows Live" clId="Web-{76903AF0-4A80-40B3-BC69-427D2283A346}" dt="2024-04-05T01:44:54.603" v="107"/>
          <ac:spMkLst>
            <pc:docMk/>
            <pc:sldMk cId="2683579619" sldId="274"/>
            <ac:spMk id="10" creationId="{56FAD6EF-0374-46BD-901E-E901DCA01F59}"/>
          </ac:spMkLst>
        </pc:spChg>
        <pc:spChg chg="mod">
          <ac:chgData name="Douglas Nícolas" userId="d81233f1062141e8" providerId="Windows Live" clId="Web-{76903AF0-4A80-40B3-BC69-427D2283A346}" dt="2024-04-05T01:44:54.603" v="108"/>
          <ac:spMkLst>
            <pc:docMk/>
            <pc:sldMk cId="2683579619" sldId="274"/>
            <ac:spMk id="11" creationId="{04847ABE-275E-4DCA-B164-A672D517FBC6}"/>
          </ac:spMkLst>
        </pc:spChg>
        <pc:picChg chg="add del mod">
          <ac:chgData name="Douglas Nícolas" userId="d81233f1062141e8" providerId="Windows Live" clId="Web-{76903AF0-4A80-40B3-BC69-427D2283A346}" dt="2024-04-05T01:34:54.079" v="46"/>
          <ac:picMkLst>
            <pc:docMk/>
            <pc:sldMk cId="2683579619" sldId="274"/>
            <ac:picMk id="2" creationId="{54944E70-9C09-1F94-3845-93888747A3E2}"/>
          </ac:picMkLst>
        </pc:picChg>
        <pc:picChg chg="add mod">
          <ac:chgData name="Douglas Nícolas" userId="d81233f1062141e8" providerId="Windows Live" clId="Web-{76903AF0-4A80-40B3-BC69-427D2283A346}" dt="2024-04-05T01:34:51.032" v="45"/>
          <ac:picMkLst>
            <pc:docMk/>
            <pc:sldMk cId="2683579619" sldId="274"/>
            <ac:picMk id="3" creationId="{3632329D-B255-4352-9676-6966E945DFB4}"/>
          </ac:picMkLst>
        </pc:picChg>
      </pc:sldChg>
      <pc:sldChg chg="addSp delSp modSp mod">
        <pc:chgData name="Douglas Nícolas" userId="d81233f1062141e8" providerId="Windows Live" clId="Web-{76903AF0-4A80-40B3-BC69-427D2283A346}" dt="2024-04-05T03:07:49.841" v="396"/>
        <pc:sldMkLst>
          <pc:docMk/>
          <pc:sldMk cId="1966420158" sldId="275"/>
        </pc:sldMkLst>
        <pc:spChg chg="mod">
          <ac:chgData name="Douglas Nícolas" userId="d81233f1062141e8" providerId="Windows Live" clId="Web-{76903AF0-4A80-40B3-BC69-427D2283A346}" dt="2024-04-05T01:45:16.479" v="110"/>
          <ac:spMkLst>
            <pc:docMk/>
            <pc:sldMk cId="1966420158" sldId="275"/>
            <ac:spMk id="10" creationId="{56FAD6EF-0374-46BD-901E-E901DCA01F59}"/>
          </ac:spMkLst>
        </pc:spChg>
        <pc:spChg chg="mod">
          <ac:chgData name="Douglas Nícolas" userId="d81233f1062141e8" providerId="Windows Live" clId="Web-{76903AF0-4A80-40B3-BC69-427D2283A346}" dt="2024-04-05T01:45:16.479" v="111"/>
          <ac:spMkLst>
            <pc:docMk/>
            <pc:sldMk cId="1966420158" sldId="275"/>
            <ac:spMk id="17" creationId="{04847ABE-275E-4DCA-B164-A672D517FBC6}"/>
          </ac:spMkLst>
        </pc:spChg>
        <pc:picChg chg="del mod">
          <ac:chgData name="Douglas Nícolas" userId="d81233f1062141e8" providerId="Windows Live" clId="Web-{76903AF0-4A80-40B3-BC69-427D2283A346}" dt="2024-04-05T01:34:48.157" v="43"/>
          <ac:picMkLst>
            <pc:docMk/>
            <pc:sldMk cId="1966420158" sldId="275"/>
            <ac:picMk id="2" creationId="{14A40667-CB71-90C3-99EB-27DD4B4E0974}"/>
          </ac:picMkLst>
        </pc:picChg>
        <pc:picChg chg="add del mod">
          <ac:chgData name="Douglas Nícolas" userId="d81233f1062141e8" providerId="Windows Live" clId="Web-{76903AF0-4A80-40B3-BC69-427D2283A346}" dt="2024-04-05T01:34:41.016" v="41"/>
          <ac:picMkLst>
            <pc:docMk/>
            <pc:sldMk cId="1966420158" sldId="275"/>
            <ac:picMk id="3" creationId="{6233AE2E-2647-9370-6276-6BB4CE567CAD}"/>
          </ac:picMkLst>
        </pc:picChg>
        <pc:picChg chg="add mod">
          <ac:chgData name="Douglas Nícolas" userId="d81233f1062141e8" providerId="Windows Live" clId="Web-{76903AF0-4A80-40B3-BC69-427D2283A346}" dt="2024-04-05T01:34:57.548" v="48" actId="1076"/>
          <ac:picMkLst>
            <pc:docMk/>
            <pc:sldMk cId="1966420158" sldId="275"/>
            <ac:picMk id="4" creationId="{DA1C592D-8CCB-436C-AED1-F112621DD292}"/>
          </ac:picMkLst>
        </pc:picChg>
      </pc:sldChg>
      <pc:sldChg chg="addSp delSp modSp mod setBg">
        <pc:chgData name="Douglas Nícolas" userId="d81233f1062141e8" providerId="Windows Live" clId="Web-{76903AF0-4A80-40B3-BC69-427D2283A346}" dt="2024-04-05T03:17:50.579" v="463" actId="20577"/>
        <pc:sldMkLst>
          <pc:docMk/>
          <pc:sldMk cId="766703662" sldId="276"/>
        </pc:sldMkLst>
        <pc:spChg chg="del">
          <ac:chgData name="Douglas Nícolas" userId="d81233f1062141e8" providerId="Windows Live" clId="Web-{76903AF0-4A80-40B3-BC69-427D2283A346}" dt="2024-04-05T01:35:07.877" v="49"/>
          <ac:spMkLst>
            <pc:docMk/>
            <pc:sldMk cId="766703662" sldId="276"/>
            <ac:spMk id="2" creationId="{54431063-37E4-23E4-27B9-761B30775E7F}"/>
          </ac:spMkLst>
        </pc:spChg>
        <pc:spChg chg="add del">
          <ac:chgData name="Douglas Nícolas" userId="d81233f1062141e8" providerId="Windows Live" clId="Web-{76903AF0-4A80-40B3-BC69-427D2283A346}" dt="2024-04-05T01:51:06.462" v="170"/>
          <ac:spMkLst>
            <pc:docMk/>
            <pc:sldMk cId="766703662" sldId="276"/>
            <ac:spMk id="9" creationId="{B50AB553-2A96-4A92-96F2-93548E096954}"/>
          </ac:spMkLst>
        </pc:spChg>
        <pc:spChg chg="add del">
          <ac:chgData name="Douglas Nícolas" userId="d81233f1062141e8" providerId="Windows Live" clId="Web-{76903AF0-4A80-40B3-BC69-427D2283A346}" dt="2024-04-05T01:50:50.055" v="168"/>
          <ac:spMkLst>
            <pc:docMk/>
            <pc:sldMk cId="766703662" sldId="276"/>
            <ac:spMk id="14" creationId="{6C4028FD-8BAA-4A19-BFDE-594D991B7552}"/>
          </ac:spMkLst>
        </pc:spChg>
        <pc:spChg chg="add del">
          <ac:chgData name="Douglas Nícolas" userId="d81233f1062141e8" providerId="Windows Live" clId="Web-{76903AF0-4A80-40B3-BC69-427D2283A346}" dt="2024-04-05T01:51:06.462" v="170"/>
          <ac:spMkLst>
            <pc:docMk/>
            <pc:sldMk cId="766703662" sldId="276"/>
            <ac:spMk id="15" creationId="{7025EFD5-738C-41B9-87FE-0C00E211BD8B}"/>
          </ac:spMkLst>
        </pc:spChg>
        <pc:spChg chg="add del">
          <ac:chgData name="Douglas Nícolas" userId="d81233f1062141e8" providerId="Windows Live" clId="Web-{76903AF0-4A80-40B3-BC69-427D2283A346}" dt="2024-04-05T01:51:06.462" v="170"/>
          <ac:spMkLst>
            <pc:docMk/>
            <pc:sldMk cId="766703662" sldId="276"/>
            <ac:spMk id="17" creationId="{835EF3DD-7D43-4A27-8967-A92FD8CC9365}"/>
          </ac:spMkLst>
        </pc:spChg>
        <pc:spChg chg="add del mod ord">
          <ac:chgData name="Douglas Nícolas" userId="d81233f1062141e8" providerId="Windows Live" clId="Web-{76903AF0-4A80-40B3-BC69-427D2283A346}" dt="2024-04-05T01:51:43.260" v="180"/>
          <ac:spMkLst>
            <pc:docMk/>
            <pc:sldMk cId="766703662" sldId="276"/>
            <ac:spMk id="126" creationId="{F2ED8087-9B01-36D4-9C45-6CDCB097A05D}"/>
          </ac:spMkLst>
        </pc:spChg>
        <pc:spChg chg="add del">
          <ac:chgData name="Douglas Nícolas" userId="d81233f1062141e8" providerId="Windows Live" clId="Web-{76903AF0-4A80-40B3-BC69-427D2283A346}" dt="2024-04-05T01:50:03.615" v="162"/>
          <ac:spMkLst>
            <pc:docMk/>
            <pc:sldMk cId="766703662" sldId="276"/>
            <ac:spMk id="131" creationId="{D009D6D5-DAC2-4A8B-A17A-E206B9012D09}"/>
          </ac:spMkLst>
        </pc:spChg>
        <pc:spChg chg="add del mod">
          <ac:chgData name="Douglas Nícolas" userId="d81233f1062141e8" providerId="Windows Live" clId="Web-{76903AF0-4A80-40B3-BC69-427D2283A346}" dt="2024-04-05T01:49:32.442" v="157"/>
          <ac:spMkLst>
            <pc:docMk/>
            <pc:sldMk cId="766703662" sldId="276"/>
            <ac:spMk id="287" creationId="{CDD9D229-5188-F97D-2882-37F6DBEF0A09}"/>
          </ac:spMkLst>
        </pc:spChg>
        <pc:spChg chg="add del">
          <ac:chgData name="Douglas Nícolas" userId="d81233f1062141e8" providerId="Windows Live" clId="Web-{76903AF0-4A80-40B3-BC69-427D2283A346}" dt="2024-04-05T01:51:38.088" v="178"/>
          <ac:spMkLst>
            <pc:docMk/>
            <pc:sldMk cId="766703662" sldId="276"/>
            <ac:spMk id="1022" creationId="{F2ED8087-9B01-36D4-9C45-6CDCB097A05D}"/>
          </ac:spMkLst>
        </pc:spChg>
        <pc:graphicFrameChg chg="add mod modGraphic">
          <ac:chgData name="Douglas Nícolas" userId="d81233f1062141e8" providerId="Windows Live" clId="Web-{76903AF0-4A80-40B3-BC69-427D2283A346}" dt="2024-04-05T03:17:50.579" v="463" actId="20577"/>
          <ac:graphicFrameMkLst>
            <pc:docMk/>
            <pc:sldMk cId="766703662" sldId="276"/>
            <ac:graphicFrameMk id="4" creationId="{13E18D33-444C-06E7-FB51-F1C723501D3B}"/>
          </ac:graphicFrameMkLst>
        </pc:graphicFrameChg>
        <pc:picChg chg="add del mod">
          <ac:chgData name="Douglas Nícolas" userId="d81233f1062141e8" providerId="Windows Live" clId="Web-{76903AF0-4A80-40B3-BC69-427D2283A346}" dt="2024-04-05T01:51:40.260" v="179"/>
          <ac:picMkLst>
            <pc:docMk/>
            <pc:sldMk cId="766703662" sldId="276"/>
            <ac:picMk id="5" creationId="{BF1AD1FB-AFA6-9318-B3EB-F136D5E29214}"/>
          </ac:picMkLst>
        </pc:picChg>
        <pc:picChg chg="add del">
          <ac:chgData name="Douglas Nícolas" userId="d81233f1062141e8" providerId="Windows Live" clId="Web-{76903AF0-4A80-40B3-BC69-427D2283A346}" dt="2024-04-05T01:51:06.462" v="170"/>
          <ac:picMkLst>
            <pc:docMk/>
            <pc:sldMk cId="766703662" sldId="276"/>
            <ac:picMk id="11" creationId="{62470C57-DF0A-7E78-4B35-5045BE5712DE}"/>
          </ac:picMkLst>
        </pc:picChg>
      </pc:sldChg>
      <pc:sldChg chg="addSp delSp modSp mod setBg setClrOvrMap">
        <pc:chgData name="Douglas Nícolas" userId="d81233f1062141e8" providerId="Windows Live" clId="Web-{76903AF0-4A80-40B3-BC69-427D2283A346}" dt="2024-04-05T03:07:49.841" v="396"/>
        <pc:sldMkLst>
          <pc:docMk/>
          <pc:sldMk cId="3992647569" sldId="277"/>
        </pc:sldMkLst>
        <pc:spChg chg="del mod">
          <ac:chgData name="Douglas Nícolas" userId="d81233f1062141e8" providerId="Windows Live" clId="Web-{76903AF0-4A80-40B3-BC69-427D2283A346}" dt="2024-04-05T01:36:13.692" v="59"/>
          <ac:spMkLst>
            <pc:docMk/>
            <pc:sldMk cId="3992647569" sldId="277"/>
            <ac:spMk id="2" creationId="{1957705B-D299-6FBE-08D5-93D243412FE7}"/>
          </ac:spMkLst>
        </pc:spChg>
        <pc:spChg chg="add del mod">
          <ac:chgData name="Douglas Nícolas" userId="d81233f1062141e8" providerId="Windows Live" clId="Web-{76903AF0-4A80-40B3-BC69-427D2283A346}" dt="2024-04-05T01:36:37.724" v="68"/>
          <ac:spMkLst>
            <pc:docMk/>
            <pc:sldMk cId="3992647569" sldId="277"/>
            <ac:spMk id="3" creationId="{2AA4FB6B-C91D-83C0-5BFE-87F0D03973C5}"/>
          </ac:spMkLst>
        </pc:spChg>
        <pc:spChg chg="add del">
          <ac:chgData name="Douglas Nícolas" userId="d81233f1062141e8" providerId="Windows Live" clId="Web-{76903AF0-4A80-40B3-BC69-427D2283A346}" dt="2024-04-05T01:38:50.589" v="88"/>
          <ac:spMkLst>
            <pc:docMk/>
            <pc:sldMk cId="3992647569" sldId="277"/>
            <ac:spMk id="9" creationId="{257363FD-7E77-4145-9483-331A807ADF0E}"/>
          </ac:spMkLst>
        </pc:spChg>
        <pc:spChg chg="add del">
          <ac:chgData name="Douglas Nícolas" userId="d81233f1062141e8" providerId="Windows Live" clId="Web-{76903AF0-4A80-40B3-BC69-427D2283A346}" dt="2024-04-05T01:37:08.694" v="75"/>
          <ac:spMkLst>
            <pc:docMk/>
            <pc:sldMk cId="3992647569" sldId="277"/>
            <ac:spMk id="10" creationId="{B50AB553-2A96-4A92-96F2-93548E096954}"/>
          </ac:spMkLst>
        </pc:spChg>
        <pc:spChg chg="add del">
          <ac:chgData name="Douglas Nícolas" userId="d81233f1062141e8" providerId="Windows Live" clId="Web-{76903AF0-4A80-40B3-BC69-427D2283A346}" dt="2024-04-05T01:37:46.446" v="78"/>
          <ac:spMkLst>
            <pc:docMk/>
            <pc:sldMk cId="3992647569" sldId="277"/>
            <ac:spMk id="11" creationId="{B50AB553-2A96-4A92-96F2-93548E096954}"/>
          </ac:spMkLst>
        </pc:spChg>
        <pc:spChg chg="add del">
          <ac:chgData name="Douglas Nícolas" userId="d81233f1062141e8" providerId="Windows Live" clId="Web-{76903AF0-4A80-40B3-BC69-427D2283A346}" dt="2024-04-05T01:37:51.133" v="80"/>
          <ac:spMkLst>
            <pc:docMk/>
            <pc:sldMk cId="3992647569" sldId="277"/>
            <ac:spMk id="13" creationId="{955A2079-FA98-4876-80F0-72364A7D2EA4}"/>
          </ac:spMkLst>
        </pc:spChg>
        <pc:spChg chg="add del">
          <ac:chgData name="Douglas Nícolas" userId="d81233f1062141e8" providerId="Windows Live" clId="Web-{76903AF0-4A80-40B3-BC69-427D2283A346}" dt="2024-04-05T01:37:05.319" v="72"/>
          <ac:spMkLst>
            <pc:docMk/>
            <pc:sldMk cId="3992647569" sldId="277"/>
            <ac:spMk id="15" creationId="{B50AB553-2A96-4A92-96F2-93548E096954}"/>
          </ac:spMkLst>
        </pc:spChg>
        <pc:spChg chg="add del">
          <ac:chgData name="Douglas Nícolas" userId="d81233f1062141e8" providerId="Windows Live" clId="Web-{76903AF0-4A80-40B3-BC69-427D2283A346}" dt="2024-04-05T01:37:08.616" v="74"/>
          <ac:spMkLst>
            <pc:docMk/>
            <pc:sldMk cId="3992647569" sldId="277"/>
            <ac:spMk id="17" creationId="{B50AB553-2A96-4A92-96F2-93548E096954}"/>
          </ac:spMkLst>
        </pc:spChg>
        <pc:spChg chg="add mod">
          <ac:chgData name="Douglas Nícolas" userId="d81233f1062141e8" providerId="Windows Live" clId="Web-{76903AF0-4A80-40B3-BC69-427D2283A346}" dt="2024-04-05T01:54:26.594" v="213"/>
          <ac:spMkLst>
            <pc:docMk/>
            <pc:sldMk cId="3992647569" sldId="277"/>
            <ac:spMk id="413" creationId="{F2ED8087-9B01-36D4-9C45-6CDCB097A05D}"/>
          </ac:spMkLst>
        </pc:spChg>
        <pc:spChg chg="add mod ord">
          <ac:chgData name="Douglas Nícolas" userId="d81233f1062141e8" providerId="Windows Live" clId="Web-{76903AF0-4A80-40B3-BC69-427D2283A346}" dt="2024-04-05T01:54:43.533" v="214"/>
          <ac:spMkLst>
            <pc:docMk/>
            <pc:sldMk cId="3992647569" sldId="277"/>
            <ac:spMk id="458" creationId="{A419679B-1079-FD34-A9B4-C0832817F226}"/>
          </ac:spMkLst>
        </pc:spChg>
        <pc:graphicFrameChg chg="add mod modGraphic">
          <ac:chgData name="Douglas Nícolas" userId="d81233f1062141e8" providerId="Windows Live" clId="Web-{76903AF0-4A80-40B3-BC69-427D2283A346}" dt="2024-04-05T02:00:09.483" v="311" actId="20577"/>
          <ac:graphicFrameMkLst>
            <pc:docMk/>
            <pc:sldMk cId="3992647569" sldId="277"/>
            <ac:graphicFrameMk id="5" creationId="{79F38D58-F6E0-8E85-0811-50C1187D041F}"/>
          </ac:graphicFrameMkLst>
        </pc:graphicFrameChg>
        <pc:picChg chg="add del mod">
          <ac:chgData name="Douglas Nícolas" userId="d81233f1062141e8" providerId="Windows Live" clId="Web-{76903AF0-4A80-40B3-BC69-427D2283A346}" dt="2024-04-05T01:38:00.946" v="82"/>
          <ac:picMkLst>
            <pc:docMk/>
            <pc:sldMk cId="3992647569" sldId="277"/>
            <ac:picMk id="6" creationId="{9DB21F59-58DC-9927-AA9D-83566106B8BD}"/>
          </ac:picMkLst>
        </pc:picChg>
        <pc:picChg chg="add del">
          <ac:chgData name="Douglas Nícolas" userId="d81233f1062141e8" providerId="Windows Live" clId="Web-{76903AF0-4A80-40B3-BC69-427D2283A346}" dt="2024-04-05T01:37:46.446" v="78"/>
          <ac:picMkLst>
            <pc:docMk/>
            <pc:sldMk cId="3992647569" sldId="277"/>
            <ac:picMk id="7" creationId="{613555AE-E79D-CBCB-1096-E7EC596F94CD}"/>
          </ac:picMkLst>
        </pc:picChg>
        <pc:picChg chg="add del">
          <ac:chgData name="Douglas Nícolas" userId="d81233f1062141e8" providerId="Windows Live" clId="Web-{76903AF0-4A80-40B3-BC69-427D2283A346}" dt="2024-04-05T01:38:50.589" v="88"/>
          <ac:picMkLst>
            <pc:docMk/>
            <pc:sldMk cId="3992647569" sldId="277"/>
            <ac:picMk id="8" creationId="{28D8321E-44B9-10E6-1EB0-0E3F7B31E999}"/>
          </ac:picMkLst>
        </pc:picChg>
        <pc:picChg chg="add del ord">
          <ac:chgData name="Douglas Nícolas" userId="d81233f1062141e8" providerId="Windows Live" clId="Web-{76903AF0-4A80-40B3-BC69-427D2283A346}" dt="2024-04-05T01:52:19.449" v="190"/>
          <ac:picMkLst>
            <pc:docMk/>
            <pc:sldMk cId="3992647569" sldId="277"/>
            <ac:picMk id="415" creationId="{BF24A8E5-02CA-A7FE-8E23-1CA22EFD7219}"/>
          </ac:picMkLst>
        </pc:picChg>
      </pc:sldChg>
      <pc:sldChg chg="addSp modSp del ord">
        <pc:chgData name="Douglas Nícolas" userId="d81233f1062141e8" providerId="Windows Live" clId="Web-{76903AF0-4A80-40B3-BC69-427D2283A346}" dt="2024-04-05T01:28:18.983" v="11"/>
        <pc:sldMkLst>
          <pc:docMk/>
          <pc:sldMk cId="2587901142" sldId="278"/>
        </pc:sldMkLst>
        <pc:spChg chg="add mod">
          <ac:chgData name="Douglas Nícolas" userId="d81233f1062141e8" providerId="Windows Live" clId="Web-{76903AF0-4A80-40B3-BC69-427D2283A346}" dt="2024-04-05T01:27:02.418" v="8"/>
          <ac:spMkLst>
            <pc:docMk/>
            <pc:sldMk cId="2587901142" sldId="278"/>
            <ac:spMk id="2" creationId="{68C8C59F-771D-4035-0AB0-EA7456E5D02F}"/>
          </ac:spMkLst>
        </pc:spChg>
      </pc:sldChg>
      <pc:sldChg chg="addSp delSp modSp add mod ord replId setBg">
        <pc:chgData name="Douglas Nícolas" userId="d81233f1062141e8" providerId="Windows Live" clId="Web-{76903AF0-4A80-40B3-BC69-427D2283A346}" dt="2024-04-05T03:10:54.956" v="437"/>
        <pc:sldMkLst>
          <pc:docMk/>
          <pc:sldMk cId="1802369178" sldId="279"/>
        </pc:sldMkLst>
        <pc:spChg chg="add">
          <ac:chgData name="Douglas Nícolas" userId="d81233f1062141e8" providerId="Windows Live" clId="Web-{76903AF0-4A80-40B3-BC69-427D2283A346}" dt="2024-04-05T01:40:36.437" v="94"/>
          <ac:spMkLst>
            <pc:docMk/>
            <pc:sldMk cId="1802369178" sldId="279"/>
            <ac:spMk id="4" creationId="{F3060C83-F051-4F0E-ABAD-AA0DFC48B218}"/>
          </ac:spMkLst>
        </pc:spChg>
        <pc:spChg chg="add mod">
          <ac:chgData name="Douglas Nícolas" userId="d81233f1062141e8" providerId="Windows Live" clId="Web-{76903AF0-4A80-40B3-BC69-427D2283A346}" dt="2024-04-05T02:16:55.413" v="354"/>
          <ac:spMkLst>
            <pc:docMk/>
            <pc:sldMk cId="1802369178" sldId="279"/>
            <ac:spMk id="5" creationId="{83C98ABE-055B-441F-B07E-44F97F083C39}"/>
          </ac:spMkLst>
        </pc:spChg>
        <pc:spChg chg="add mod">
          <ac:chgData name="Douglas Nícolas" userId="d81233f1062141e8" providerId="Windows Live" clId="Web-{76903AF0-4A80-40B3-BC69-427D2283A346}" dt="2024-04-05T02:17:24.930" v="366"/>
          <ac:spMkLst>
            <pc:docMk/>
            <pc:sldMk cId="1802369178" sldId="279"/>
            <ac:spMk id="6" creationId="{29FDB030-9B49-4CED-8CCD-4D99382388AC}"/>
          </ac:spMkLst>
        </pc:spChg>
        <pc:spChg chg="add del mod">
          <ac:chgData name="Douglas Nícolas" userId="d81233f1062141e8" providerId="Windows Live" clId="Web-{76903AF0-4A80-40B3-BC69-427D2283A346}" dt="2024-04-05T03:10:54.956" v="437"/>
          <ac:spMkLst>
            <pc:docMk/>
            <pc:sldMk cId="1802369178" sldId="279"/>
            <ac:spMk id="7" creationId="{554B2092-650E-820E-EAB5-682A501E0CE9}"/>
          </ac:spMkLst>
        </pc:spChg>
        <pc:spChg chg="add del">
          <ac:chgData name="Douglas Nícolas" userId="d81233f1062141e8" providerId="Windows Live" clId="Web-{76903AF0-4A80-40B3-BC69-427D2283A346}" dt="2024-04-05T01:24:13.239" v="4"/>
          <ac:spMkLst>
            <pc:docMk/>
            <pc:sldMk cId="1802369178" sldId="279"/>
            <ac:spMk id="7" creationId="{AB8C311F-7253-4AED-9701-7FC0708C41C7}"/>
          </ac:spMkLst>
        </pc:spChg>
        <pc:spChg chg="add mod">
          <ac:chgData name="Douglas Nícolas" userId="d81233f1062141e8" providerId="Windows Live" clId="Web-{76903AF0-4A80-40B3-BC69-427D2283A346}" dt="2024-04-05T02:17:22.227" v="365"/>
          <ac:spMkLst>
            <pc:docMk/>
            <pc:sldMk cId="1802369178" sldId="279"/>
            <ac:spMk id="8" creationId="{3783CA14-24A1-485C-8B30-D6A5D87987AD}"/>
          </ac:spMkLst>
        </pc:spChg>
        <pc:spChg chg="add del">
          <ac:chgData name="Douglas Nícolas" userId="d81233f1062141e8" providerId="Windows Live" clId="Web-{76903AF0-4A80-40B3-BC69-427D2283A346}" dt="2024-04-05T01:24:13.239" v="4"/>
          <ac:spMkLst>
            <pc:docMk/>
            <pc:sldMk cId="1802369178" sldId="279"/>
            <ac:spMk id="9" creationId="{E2384209-CB15-4CDF-9D31-C44FD9A3F20D}"/>
          </ac:spMkLst>
        </pc:spChg>
        <pc:spChg chg="add del">
          <ac:chgData name="Douglas Nícolas" userId="d81233f1062141e8" providerId="Windows Live" clId="Web-{76903AF0-4A80-40B3-BC69-427D2283A346}" dt="2024-04-05T01:24:13.239" v="4"/>
          <ac:spMkLst>
            <pc:docMk/>
            <pc:sldMk cId="1802369178" sldId="279"/>
            <ac:spMk id="11" creationId="{2633B3B5-CC90-43F0-8714-D31D1F3F0209}"/>
          </ac:spMkLst>
        </pc:spChg>
        <pc:spChg chg="add del">
          <ac:chgData name="Douglas Nícolas" userId="d81233f1062141e8" providerId="Windows Live" clId="Web-{76903AF0-4A80-40B3-BC69-427D2283A346}" dt="2024-04-05T01:24:13.239" v="4"/>
          <ac:spMkLst>
            <pc:docMk/>
            <pc:sldMk cId="1802369178" sldId="279"/>
            <ac:spMk id="13" creationId="{A8D57A06-A426-446D-B02C-A2DC6B62E45E}"/>
          </ac:spMkLst>
        </pc:spChg>
        <pc:spChg chg="add">
          <ac:chgData name="Douglas Nícolas" userId="d81233f1062141e8" providerId="Windows Live" clId="Web-{76903AF0-4A80-40B3-BC69-427D2283A346}" dt="2024-04-05T01:40:36.437" v="94"/>
          <ac:spMkLst>
            <pc:docMk/>
            <pc:sldMk cId="1802369178" sldId="279"/>
            <ac:spMk id="15" creationId="{9A97C86A-04D6-40F7-AE84-31AB43E6A846}"/>
          </ac:spMkLst>
        </pc:spChg>
        <pc:spChg chg="add">
          <ac:chgData name="Douglas Nícolas" userId="d81233f1062141e8" providerId="Windows Live" clId="Web-{76903AF0-4A80-40B3-BC69-427D2283A346}" dt="2024-04-05T01:40:36.437" v="94"/>
          <ac:spMkLst>
            <pc:docMk/>
            <pc:sldMk cId="1802369178" sldId="279"/>
            <ac:spMk id="17" creationId="{FF9F2414-84E8-453E-B1F3-389FDE8192D9}"/>
          </ac:spMkLst>
        </pc:spChg>
        <pc:spChg chg="add mod">
          <ac:chgData name="Douglas Nícolas" userId="d81233f1062141e8" providerId="Windows Live" clId="Web-{76903AF0-4A80-40B3-BC69-427D2283A346}" dt="2024-04-05T02:17:20.992" v="364"/>
          <ac:spMkLst>
            <pc:docMk/>
            <pc:sldMk cId="1802369178" sldId="279"/>
            <ac:spMk id="19" creationId="{3ECA69A1-7536-43AC-85EF-C7106179F5ED}"/>
          </ac:spMkLst>
        </pc:spChg>
        <pc:picChg chg="add mod">
          <ac:chgData name="Douglas Nícolas" userId="d81233f1062141e8" providerId="Windows Live" clId="Web-{76903AF0-4A80-40B3-BC69-427D2283A346}" dt="2024-04-05T01:41:04.376" v="98"/>
          <ac:picMkLst>
            <pc:docMk/>
            <pc:sldMk cId="1802369178" sldId="279"/>
            <ac:picMk id="2" creationId="{A810BE8E-8CDE-6B17-4070-9E7FD4506650}"/>
          </ac:picMkLst>
        </pc:picChg>
      </pc:sldChg>
      <pc:sldChg chg="addSp delSp modSp add mod replId setBg">
        <pc:chgData name="Douglas Nícolas" userId="d81233f1062141e8" providerId="Windows Live" clId="Web-{76903AF0-4A80-40B3-BC69-427D2283A346}" dt="2024-04-05T03:07:49.841" v="396"/>
        <pc:sldMkLst>
          <pc:docMk/>
          <pc:sldMk cId="2247357505" sldId="280"/>
        </pc:sldMkLst>
        <pc:spChg chg="del">
          <ac:chgData name="Douglas Nícolas" userId="d81233f1062141e8" providerId="Windows Live" clId="Web-{76903AF0-4A80-40B3-BC69-427D2283A346}" dt="2024-04-05T01:29:25.033" v="13"/>
          <ac:spMkLst>
            <pc:docMk/>
            <pc:sldMk cId="2247357505" sldId="280"/>
            <ac:spMk id="2" creationId="{68C8C59F-771D-4035-0AB0-EA7456E5D02F}"/>
          </ac:spMkLst>
        </pc:spChg>
        <pc:spChg chg="add del">
          <ac:chgData name="Douglas Nícolas" userId="d81233f1062141e8" providerId="Windows Live" clId="Web-{76903AF0-4A80-40B3-BC69-427D2283A346}" dt="2024-04-05T01:31:06.568" v="18"/>
          <ac:spMkLst>
            <pc:docMk/>
            <pc:sldMk cId="2247357505" sldId="280"/>
            <ac:spMk id="10" creationId="{AA3CC463-F933-4AC4-86E1-5AC14B0C3163}"/>
          </ac:spMkLst>
        </pc:spChg>
        <pc:spChg chg="add del">
          <ac:chgData name="Douglas Nícolas" userId="d81233f1062141e8" providerId="Windows Live" clId="Web-{76903AF0-4A80-40B3-BC69-427D2283A346}" dt="2024-04-05T01:31:06.568" v="18"/>
          <ac:spMkLst>
            <pc:docMk/>
            <pc:sldMk cId="2247357505" sldId="280"/>
            <ac:spMk id="12" creationId="{6025D2DB-A12A-44DB-B00E-F4D622329EDD}"/>
          </ac:spMkLst>
        </pc:spChg>
        <pc:spChg chg="add del">
          <ac:chgData name="Douglas Nícolas" userId="d81233f1062141e8" providerId="Windows Live" clId="Web-{76903AF0-4A80-40B3-BC69-427D2283A346}" dt="2024-04-05T01:31:06.568" v="18"/>
          <ac:spMkLst>
            <pc:docMk/>
            <pc:sldMk cId="2247357505" sldId="280"/>
            <ac:spMk id="14" creationId="{CE7E7877-F64E-4EEA-B778-138031EFF874}"/>
          </ac:spMkLst>
        </pc:spChg>
        <pc:spChg chg="add del">
          <ac:chgData name="Douglas Nícolas" userId="d81233f1062141e8" providerId="Windows Live" clId="Web-{76903AF0-4A80-40B3-BC69-427D2283A346}" dt="2024-04-05T01:31:06.568" v="18"/>
          <ac:spMkLst>
            <pc:docMk/>
            <pc:sldMk cId="2247357505" sldId="280"/>
            <ac:spMk id="16" creationId="{7DD6C4F3-70FD-4F13-919C-702EE4886499}"/>
          </ac:spMkLst>
        </pc:spChg>
        <pc:spChg chg="add del">
          <ac:chgData name="Douglas Nícolas" userId="d81233f1062141e8" providerId="Windows Live" clId="Web-{76903AF0-4A80-40B3-BC69-427D2283A346}" dt="2024-04-05T01:31:17.209" v="20"/>
          <ac:spMkLst>
            <pc:docMk/>
            <pc:sldMk cId="2247357505" sldId="280"/>
            <ac:spMk id="18" creationId="{9527FCEA-6143-4C5E-8C45-8AC9237ADE89}"/>
          </ac:spMkLst>
        </pc:spChg>
        <pc:spChg chg="add del">
          <ac:chgData name="Douglas Nícolas" userId="d81233f1062141e8" providerId="Windows Live" clId="Web-{76903AF0-4A80-40B3-BC69-427D2283A346}" dt="2024-04-05T01:31:17.209" v="20"/>
          <ac:spMkLst>
            <pc:docMk/>
            <pc:sldMk cId="2247357505" sldId="280"/>
            <ac:spMk id="19" creationId="{1A9F23AD-7A55-49F3-A3EC-743F47F36B0E}"/>
          </ac:spMkLst>
        </pc:spChg>
        <pc:spChg chg="add del">
          <ac:chgData name="Douglas Nícolas" userId="d81233f1062141e8" providerId="Windows Live" clId="Web-{76903AF0-4A80-40B3-BC69-427D2283A346}" dt="2024-04-05T01:31:17.209" v="20"/>
          <ac:spMkLst>
            <pc:docMk/>
            <pc:sldMk cId="2247357505" sldId="280"/>
            <ac:spMk id="20" creationId="{D7D9F91F-72C9-4DB9-ABD0-A8180D8262D5}"/>
          </ac:spMkLst>
        </pc:spChg>
        <pc:spChg chg="add del">
          <ac:chgData name="Douglas Nícolas" userId="d81233f1062141e8" providerId="Windows Live" clId="Web-{76903AF0-4A80-40B3-BC69-427D2283A346}" dt="2024-04-05T01:31:17.209" v="20"/>
          <ac:spMkLst>
            <pc:docMk/>
            <pc:sldMk cId="2247357505" sldId="280"/>
            <ac:spMk id="21" creationId="{BE016956-CE9F-4946-8834-A8BC3529D0F6}"/>
          </ac:spMkLst>
        </pc:spChg>
        <pc:spChg chg="add del">
          <ac:chgData name="Douglas Nícolas" userId="d81233f1062141e8" providerId="Windows Live" clId="Web-{76903AF0-4A80-40B3-BC69-427D2283A346}" dt="2024-04-05T01:31:22.381" v="22"/>
          <ac:spMkLst>
            <pc:docMk/>
            <pc:sldMk cId="2247357505" sldId="280"/>
            <ac:spMk id="23" creationId="{AA3CC463-F933-4AC4-86E1-5AC14B0C3163}"/>
          </ac:spMkLst>
        </pc:spChg>
        <pc:spChg chg="add del">
          <ac:chgData name="Douglas Nícolas" userId="d81233f1062141e8" providerId="Windows Live" clId="Web-{76903AF0-4A80-40B3-BC69-427D2283A346}" dt="2024-04-05T01:31:22.381" v="22"/>
          <ac:spMkLst>
            <pc:docMk/>
            <pc:sldMk cId="2247357505" sldId="280"/>
            <ac:spMk id="24" creationId="{6025D2DB-A12A-44DB-B00E-F4D622329EDD}"/>
          </ac:spMkLst>
        </pc:spChg>
        <pc:spChg chg="add del">
          <ac:chgData name="Douglas Nícolas" userId="d81233f1062141e8" providerId="Windows Live" clId="Web-{76903AF0-4A80-40B3-BC69-427D2283A346}" dt="2024-04-05T01:31:22.381" v="22"/>
          <ac:spMkLst>
            <pc:docMk/>
            <pc:sldMk cId="2247357505" sldId="280"/>
            <ac:spMk id="25" creationId="{CE7E7877-F64E-4EEA-B778-138031EFF874}"/>
          </ac:spMkLst>
        </pc:spChg>
        <pc:spChg chg="add del">
          <ac:chgData name="Douglas Nícolas" userId="d81233f1062141e8" providerId="Windows Live" clId="Web-{76903AF0-4A80-40B3-BC69-427D2283A346}" dt="2024-04-05T01:31:22.381" v="22"/>
          <ac:spMkLst>
            <pc:docMk/>
            <pc:sldMk cId="2247357505" sldId="280"/>
            <ac:spMk id="26" creationId="{7DD6C4F3-70FD-4F13-919C-702EE4886499}"/>
          </ac:spMkLst>
        </pc:spChg>
        <pc:spChg chg="add">
          <ac:chgData name="Douglas Nícolas" userId="d81233f1062141e8" providerId="Windows Live" clId="Web-{76903AF0-4A80-40B3-BC69-427D2283A346}" dt="2024-04-05T01:31:22.397" v="23"/>
          <ac:spMkLst>
            <pc:docMk/>
            <pc:sldMk cId="2247357505" sldId="280"/>
            <ac:spMk id="28" creationId="{9527FCEA-6143-4C5E-8C45-8AC9237ADE89}"/>
          </ac:spMkLst>
        </pc:spChg>
        <pc:spChg chg="add">
          <ac:chgData name="Douglas Nícolas" userId="d81233f1062141e8" providerId="Windows Live" clId="Web-{76903AF0-4A80-40B3-BC69-427D2283A346}" dt="2024-04-05T01:31:22.397" v="23"/>
          <ac:spMkLst>
            <pc:docMk/>
            <pc:sldMk cId="2247357505" sldId="280"/>
            <ac:spMk id="29" creationId="{1A9F23AD-7A55-49F3-A3EC-743F47F36B0E}"/>
          </ac:spMkLst>
        </pc:spChg>
        <pc:spChg chg="add">
          <ac:chgData name="Douglas Nícolas" userId="d81233f1062141e8" providerId="Windows Live" clId="Web-{76903AF0-4A80-40B3-BC69-427D2283A346}" dt="2024-04-05T01:31:22.397" v="23"/>
          <ac:spMkLst>
            <pc:docMk/>
            <pc:sldMk cId="2247357505" sldId="280"/>
            <ac:spMk id="30" creationId="{D7D9F91F-72C9-4DB9-ABD0-A8180D8262D5}"/>
          </ac:spMkLst>
        </pc:spChg>
        <pc:spChg chg="add">
          <ac:chgData name="Douglas Nícolas" userId="d81233f1062141e8" providerId="Windows Live" clId="Web-{76903AF0-4A80-40B3-BC69-427D2283A346}" dt="2024-04-05T01:31:22.397" v="23"/>
          <ac:spMkLst>
            <pc:docMk/>
            <pc:sldMk cId="2247357505" sldId="280"/>
            <ac:spMk id="31" creationId="{BE016956-CE9F-4946-8834-A8BC3529D0F6}"/>
          </ac:spMkLst>
        </pc:spChg>
        <pc:picChg chg="add mod ord">
          <ac:chgData name="Douglas Nícolas" userId="d81233f1062141e8" providerId="Windows Live" clId="Web-{76903AF0-4A80-40B3-BC69-427D2283A346}" dt="2024-04-05T01:40:01.795" v="91"/>
          <ac:picMkLst>
            <pc:docMk/>
            <pc:sldMk cId="2247357505" sldId="280"/>
            <ac:picMk id="3" creationId="{81EC9A4C-8DBA-54C2-F1BE-E2D94D54FB6F}"/>
          </ac:picMkLst>
        </pc:picChg>
        <pc:picChg chg="add mod">
          <ac:chgData name="Douglas Nícolas" userId="d81233f1062141e8" providerId="Windows Live" clId="Web-{76903AF0-4A80-40B3-BC69-427D2283A346}" dt="2024-04-05T01:40:03.967" v="92"/>
          <ac:picMkLst>
            <pc:docMk/>
            <pc:sldMk cId="2247357505" sldId="280"/>
            <ac:picMk id="4" creationId="{7F8EB59E-B54C-9971-0D09-EFB4C55B8191}"/>
          </ac:picMkLst>
        </pc:picChg>
        <pc:picChg chg="add mod">
          <ac:chgData name="Douglas Nícolas" userId="d81233f1062141e8" providerId="Windows Live" clId="Web-{76903AF0-4A80-40B3-BC69-427D2283A346}" dt="2024-04-05T01:40:07.014" v="93"/>
          <ac:picMkLst>
            <pc:docMk/>
            <pc:sldMk cId="2247357505" sldId="280"/>
            <ac:picMk id="5" creationId="{2C21C769-F50D-4F5B-6AD9-2D70BA0D03E7}"/>
          </ac:picMkLst>
        </pc:picChg>
      </pc:sldChg>
      <pc:sldChg chg="add del ord replId">
        <pc:chgData name="Douglas Nícolas" userId="d81233f1062141e8" providerId="Windows Live" clId="Web-{76903AF0-4A80-40B3-BC69-427D2283A346}" dt="2024-04-05T01:39:26.028" v="89"/>
        <pc:sldMkLst>
          <pc:docMk/>
          <pc:sldMk cId="170986794" sldId="281"/>
        </pc:sldMkLst>
      </pc:sldChg>
      <pc:sldChg chg="addSp delSp modSp add del mod replId setBg">
        <pc:chgData name="Douglas Nícolas" userId="d81233f1062141e8" providerId="Windows Live" clId="Web-{76903AF0-4A80-40B3-BC69-427D2283A346}" dt="2024-04-05T03:07:34.560" v="394"/>
        <pc:sldMkLst>
          <pc:docMk/>
          <pc:sldMk cId="1588766735" sldId="281"/>
        </pc:sldMkLst>
        <pc:spChg chg="add del mod">
          <ac:chgData name="Douglas Nícolas" userId="d81233f1062141e8" providerId="Windows Live" clId="Web-{76903AF0-4A80-40B3-BC69-427D2283A346}" dt="2024-04-05T02:13:20.451" v="328"/>
          <ac:spMkLst>
            <pc:docMk/>
            <pc:sldMk cId="1588766735" sldId="281"/>
            <ac:spMk id="2" creationId="{B1627B9F-C359-804E-543B-50E24A052298}"/>
          </ac:spMkLst>
        </pc:spChg>
        <pc:spChg chg="del">
          <ac:chgData name="Douglas Nícolas" userId="d81233f1062141e8" providerId="Windows Live" clId="Web-{76903AF0-4A80-40B3-BC69-427D2283A346}" dt="2024-04-05T02:06:27.139" v="314"/>
          <ac:spMkLst>
            <pc:docMk/>
            <pc:sldMk cId="1588766735" sldId="281"/>
            <ac:spMk id="3" creationId="{DE7D362C-78BE-A489-CF74-10878BB6D480}"/>
          </ac:spMkLst>
        </pc:spChg>
        <pc:spChg chg="add del">
          <ac:chgData name="Douglas Nícolas" userId="d81233f1062141e8" providerId="Windows Live" clId="Web-{76903AF0-4A80-40B3-BC69-427D2283A346}" dt="2024-04-05T02:14:56.049" v="331"/>
          <ac:spMkLst>
            <pc:docMk/>
            <pc:sldMk cId="1588766735" sldId="281"/>
            <ac:spMk id="9" creationId="{32BC26D8-82FB-445E-AA49-62A77D7C1EE0}"/>
          </ac:spMkLst>
        </pc:spChg>
        <pc:spChg chg="add del">
          <ac:chgData name="Douglas Nícolas" userId="d81233f1062141e8" providerId="Windows Live" clId="Web-{76903AF0-4A80-40B3-BC69-427D2283A346}" dt="2024-04-05T02:14:56.049" v="331"/>
          <ac:spMkLst>
            <pc:docMk/>
            <pc:sldMk cId="1588766735" sldId="281"/>
            <ac:spMk id="11" creationId="{CB44330D-EA18-4254-AA95-EB49948539B8}"/>
          </ac:spMkLst>
        </pc:spChg>
        <pc:spChg chg="del">
          <ac:chgData name="Douglas Nícolas" userId="d81233f1062141e8" providerId="Windows Live" clId="Web-{76903AF0-4A80-40B3-BC69-427D2283A346}" dt="2024-04-05T02:06:27.139" v="318"/>
          <ac:spMkLst>
            <pc:docMk/>
            <pc:sldMk cId="1588766735" sldId="281"/>
            <ac:spMk id="19" creationId="{081EA652-8C6A-4E69-BEB9-170809474553}"/>
          </ac:spMkLst>
        </pc:spChg>
        <pc:spChg chg="del">
          <ac:chgData name="Douglas Nícolas" userId="d81233f1062141e8" providerId="Windows Live" clId="Web-{76903AF0-4A80-40B3-BC69-427D2283A346}" dt="2024-04-05T02:06:27.139" v="317"/>
          <ac:spMkLst>
            <pc:docMk/>
            <pc:sldMk cId="1588766735" sldId="281"/>
            <ac:spMk id="20" creationId="{5298780A-33B9-4EA2-8F67-DE68AD62841B}"/>
          </ac:spMkLst>
        </pc:spChg>
        <pc:spChg chg="del">
          <ac:chgData name="Douglas Nícolas" userId="d81233f1062141e8" providerId="Windows Live" clId="Web-{76903AF0-4A80-40B3-BC69-427D2283A346}" dt="2024-04-05T02:06:27.139" v="316"/>
          <ac:spMkLst>
            <pc:docMk/>
            <pc:sldMk cId="1588766735" sldId="281"/>
            <ac:spMk id="23" creationId="{7F488E8B-4E1E-4402-8935-D4E6C02615C7}"/>
          </ac:spMkLst>
        </pc:spChg>
        <pc:picChg chg="add del mod modCrop">
          <ac:chgData name="Douglas Nícolas" userId="d81233f1062141e8" providerId="Windows Live" clId="Web-{76903AF0-4A80-40B3-BC69-427D2283A346}" dt="2024-04-05T03:07:27.513" v="389"/>
          <ac:picMkLst>
            <pc:docMk/>
            <pc:sldMk cId="1588766735" sldId="281"/>
            <ac:picMk id="2" creationId="{7CD0D686-218A-C061-775E-8DC68DAFABFF}"/>
          </ac:picMkLst>
        </pc:picChg>
        <pc:picChg chg="add del mod">
          <ac:chgData name="Douglas Nícolas" userId="d81233f1062141e8" providerId="Windows Live" clId="Web-{76903AF0-4A80-40B3-BC69-427D2283A346}" dt="2024-04-05T02:17:46.681" v="367"/>
          <ac:picMkLst>
            <pc:docMk/>
            <pc:sldMk cId="1588766735" sldId="281"/>
            <ac:picMk id="4" creationId="{58FE04B9-FCBC-B469-165B-CBFD28D8E58C}"/>
          </ac:picMkLst>
        </pc:picChg>
        <pc:picChg chg="del">
          <ac:chgData name="Douglas Nícolas" userId="d81233f1062141e8" providerId="Windows Live" clId="Web-{76903AF0-4A80-40B3-BC69-427D2283A346}" dt="2024-04-05T02:06:27.139" v="313"/>
          <ac:picMkLst>
            <pc:docMk/>
            <pc:sldMk cId="1588766735" sldId="281"/>
            <ac:picMk id="5" creationId="{1ED7F008-0C05-C20E-FA53-1C87D9C097CB}"/>
          </ac:picMkLst>
        </pc:picChg>
        <pc:cxnChg chg="del">
          <ac:chgData name="Douglas Nícolas" userId="d81233f1062141e8" providerId="Windows Live" clId="Web-{76903AF0-4A80-40B3-BC69-427D2283A346}" dt="2024-04-05T02:06:27.139" v="315"/>
          <ac:cxnSpMkLst>
            <pc:docMk/>
            <pc:sldMk cId="1588766735" sldId="281"/>
            <ac:cxnSpMk id="24" creationId="{23AAC9B5-8015-485C-ACF9-A750390E9A56}"/>
          </ac:cxnSpMkLst>
        </pc:cxnChg>
      </pc:sldChg>
      <pc:sldChg chg="addSp delSp modSp add mod replId">
        <pc:chgData name="Douglas Nícolas" userId="d81233f1062141e8" providerId="Windows Live" clId="Web-{76903AF0-4A80-40B3-BC69-427D2283A346}" dt="2024-04-05T03:10:50.456" v="436"/>
        <pc:sldMkLst>
          <pc:docMk/>
          <pc:sldMk cId="170910633" sldId="282"/>
        </pc:sldMkLst>
        <pc:spChg chg="add del mod ord">
          <ac:chgData name="Douglas Nícolas" userId="d81233f1062141e8" providerId="Windows Live" clId="Web-{76903AF0-4A80-40B3-BC69-427D2283A346}" dt="2024-04-05T03:10:50.456" v="436"/>
          <ac:spMkLst>
            <pc:docMk/>
            <pc:sldMk cId="170910633" sldId="282"/>
            <ac:spMk id="3" creationId="{F9C8CA8B-9329-D8A3-AC01-4A04F79E34B0}"/>
          </ac:spMkLst>
        </pc:spChg>
        <pc:spChg chg="ord">
          <ac:chgData name="Douglas Nícolas" userId="d81233f1062141e8" providerId="Windows Live" clId="Web-{76903AF0-4A80-40B3-BC69-427D2283A346}" dt="2024-04-05T03:10:46.393" v="435"/>
          <ac:spMkLst>
            <pc:docMk/>
            <pc:sldMk cId="170910633" sldId="282"/>
            <ac:spMk id="4" creationId="{F3060C83-F051-4F0E-ABAD-AA0DFC48B218}"/>
          </ac:spMkLst>
        </pc:spChg>
        <pc:picChg chg="del">
          <ac:chgData name="Douglas Nícolas" userId="d81233f1062141e8" providerId="Windows Live" clId="Web-{76903AF0-4A80-40B3-BC69-427D2283A346}" dt="2024-04-05T02:15:03.362" v="333"/>
          <ac:picMkLst>
            <pc:docMk/>
            <pc:sldMk cId="170910633" sldId="282"/>
            <ac:picMk id="2" creationId="{A810BE8E-8CDE-6B17-4070-9E7FD4506650}"/>
          </ac:picMkLst>
        </pc:picChg>
        <pc:picChg chg="add mod ord">
          <ac:chgData name="Douglas Nícolas" userId="d81233f1062141e8" providerId="Windows Live" clId="Web-{76903AF0-4A80-40B3-BC69-427D2283A346}" dt="2024-04-05T02:15:59.317" v="347"/>
          <ac:picMkLst>
            <pc:docMk/>
            <pc:sldMk cId="170910633" sldId="282"/>
            <ac:picMk id="7" creationId="{B61C6876-B1F4-850D-10AC-ECE136457B71}"/>
          </ac:picMkLst>
        </pc:picChg>
      </pc:sldChg>
      <pc:sldChg chg="addSp delSp modSp add mod replId">
        <pc:chgData name="Douglas Nícolas" userId="d81233f1062141e8" providerId="Windows Live" clId="Web-{76903AF0-4A80-40B3-BC69-427D2283A346}" dt="2024-04-05T03:11:19.535" v="443" actId="1076"/>
        <pc:sldMkLst>
          <pc:docMk/>
          <pc:sldMk cId="1307583261" sldId="283"/>
        </pc:sldMkLst>
        <pc:spChg chg="ord">
          <ac:chgData name="Douglas Nícolas" userId="d81233f1062141e8" providerId="Windows Live" clId="Web-{76903AF0-4A80-40B3-BC69-427D2283A346}" dt="2024-04-05T03:11:17.316" v="441"/>
          <ac:spMkLst>
            <pc:docMk/>
            <pc:sldMk cId="1307583261" sldId="283"/>
            <ac:spMk id="4" creationId="{F3060C83-F051-4F0E-ABAD-AA0DFC48B218}"/>
          </ac:spMkLst>
        </pc:spChg>
        <pc:spChg chg="add mod ord">
          <ac:chgData name="Douglas Nícolas" userId="d81233f1062141e8" providerId="Windows Live" clId="Web-{76903AF0-4A80-40B3-BC69-427D2283A346}" dt="2024-04-05T03:11:14.441" v="440"/>
          <ac:spMkLst>
            <pc:docMk/>
            <pc:sldMk cId="1307583261" sldId="283"/>
            <ac:spMk id="7" creationId="{B2B147CB-3429-176E-85B9-4F9E0E2FF630}"/>
          </ac:spMkLst>
        </pc:spChg>
        <pc:picChg chg="add mod ord">
          <ac:chgData name="Douglas Nícolas" userId="d81233f1062141e8" providerId="Windows Live" clId="Web-{76903AF0-4A80-40B3-BC69-427D2283A346}" dt="2024-04-05T03:11:19.535" v="443" actId="1076"/>
          <ac:picMkLst>
            <pc:docMk/>
            <pc:sldMk cId="1307583261" sldId="283"/>
            <ac:picMk id="2" creationId="{11ABDB5E-2BE9-368F-3778-FFAD8DDB3EA6}"/>
          </ac:picMkLst>
        </pc:picChg>
        <pc:picChg chg="del">
          <ac:chgData name="Douglas Nícolas" userId="d81233f1062141e8" providerId="Windows Live" clId="Web-{76903AF0-4A80-40B3-BC69-427D2283A346}" dt="2024-04-05T02:18:01.947" v="369"/>
          <ac:picMkLst>
            <pc:docMk/>
            <pc:sldMk cId="1307583261" sldId="283"/>
            <ac:picMk id="7" creationId="{B61C6876-B1F4-850D-10AC-ECE136457B71}"/>
          </ac:picMkLst>
        </pc:picChg>
      </pc:sldChg>
      <pc:sldChg chg="addSp delSp modSp add del replId">
        <pc:chgData name="Douglas Nícolas" userId="d81233f1062141e8" providerId="Windows Live" clId="Web-{76903AF0-4A80-40B3-BC69-427D2283A346}" dt="2024-04-05T03:07:33.560" v="393"/>
        <pc:sldMkLst>
          <pc:docMk/>
          <pc:sldMk cId="730040836" sldId="284"/>
        </pc:sldMkLst>
        <pc:picChg chg="del">
          <ac:chgData name="Douglas Nícolas" userId="d81233f1062141e8" providerId="Windows Live" clId="Web-{76903AF0-4A80-40B3-BC69-427D2283A346}" dt="2024-04-05T03:06:19.105" v="378"/>
          <ac:picMkLst>
            <pc:docMk/>
            <pc:sldMk cId="730040836" sldId="284"/>
            <ac:picMk id="2" creationId="{7CD0D686-218A-C061-775E-8DC68DAFABFF}"/>
          </ac:picMkLst>
        </pc:picChg>
        <pc:picChg chg="add del mod">
          <ac:chgData name="Douglas Nícolas" userId="d81233f1062141e8" providerId="Windows Live" clId="Web-{76903AF0-4A80-40B3-BC69-427D2283A346}" dt="2024-04-05T03:07:15.309" v="383"/>
          <ac:picMkLst>
            <pc:docMk/>
            <pc:sldMk cId="730040836" sldId="284"/>
            <ac:picMk id="3" creationId="{29E73D57-6D38-35EB-AE71-818A5F349999}"/>
          </ac:picMkLst>
        </pc:picChg>
        <pc:picChg chg="add del mod">
          <ac:chgData name="Douglas Nícolas" userId="d81233f1062141e8" providerId="Windows Live" clId="Web-{76903AF0-4A80-40B3-BC69-427D2283A346}" dt="2024-04-05T03:07:29.810" v="391"/>
          <ac:picMkLst>
            <pc:docMk/>
            <pc:sldMk cId="730040836" sldId="284"/>
            <ac:picMk id="4" creationId="{6B4EC94A-7EA8-3F9F-7F8D-A997D2D95965}"/>
          </ac:picMkLst>
        </pc:picChg>
      </pc:sldChg>
      <pc:sldChg chg="addSp delSp modSp add del mod replId">
        <pc:chgData name="Douglas Nícolas" userId="d81233f1062141e8" providerId="Windows Live" clId="Web-{76903AF0-4A80-40B3-BC69-427D2283A346}" dt="2024-04-05T03:09:31" v="414"/>
        <pc:sldMkLst>
          <pc:docMk/>
          <pc:sldMk cId="2799046582" sldId="285"/>
        </pc:sldMkLst>
        <pc:spChg chg="ord">
          <ac:chgData name="Douglas Nícolas" userId="d81233f1062141e8" providerId="Windows Live" clId="Web-{76903AF0-4A80-40B3-BC69-427D2283A346}" dt="2024-04-05T03:08:37.171" v="404"/>
          <ac:spMkLst>
            <pc:docMk/>
            <pc:sldMk cId="2799046582" sldId="285"/>
            <ac:spMk id="4" creationId="{F3060C83-F051-4F0E-ABAD-AA0DFC48B218}"/>
          </ac:spMkLst>
        </pc:spChg>
        <pc:spChg chg="add ord">
          <ac:chgData name="Douglas Nícolas" userId="d81233f1062141e8" providerId="Windows Live" clId="Web-{76903AF0-4A80-40B3-BC69-427D2283A346}" dt="2024-04-05T03:08:32.561" v="403"/>
          <ac:spMkLst>
            <pc:docMk/>
            <pc:sldMk cId="2799046582" sldId="285"/>
            <ac:spMk id="7" creationId="{6228562C-0645-8DA6-A6AD-DE8BF565F74E}"/>
          </ac:spMkLst>
        </pc:spChg>
        <pc:picChg chg="add del mod">
          <ac:chgData name="Douglas Nícolas" userId="d81233f1062141e8" providerId="Windows Live" clId="Web-{76903AF0-4A80-40B3-BC69-427D2283A346}" dt="2024-04-05T03:08:44.015" v="405"/>
          <ac:picMkLst>
            <pc:docMk/>
            <pc:sldMk cId="2799046582" sldId="285"/>
            <ac:picMk id="2" creationId="{C9E8371F-2F69-3989-9007-2EE01B721109}"/>
          </ac:picMkLst>
        </pc:picChg>
      </pc:sldChg>
      <pc:sldChg chg="addSp delSp modSp add mod replId">
        <pc:chgData name="Douglas Nícolas" userId="d81233f1062141e8" providerId="Windows Live" clId="Web-{76903AF0-4A80-40B3-BC69-427D2283A346}" dt="2024-04-05T03:12:03.895" v="456" actId="1076"/>
        <pc:sldMkLst>
          <pc:docMk/>
          <pc:sldMk cId="3648526720" sldId="286"/>
        </pc:sldMkLst>
        <pc:spChg chg="ord">
          <ac:chgData name="Douglas Nícolas" userId="d81233f1062141e8" providerId="Windows Live" clId="Web-{76903AF0-4A80-40B3-BC69-427D2283A346}" dt="2024-04-05T03:09:04.140" v="411"/>
          <ac:spMkLst>
            <pc:docMk/>
            <pc:sldMk cId="3648526720" sldId="286"/>
            <ac:spMk id="4" creationId="{F3060C83-F051-4F0E-ABAD-AA0DFC48B218}"/>
          </ac:spMkLst>
        </pc:spChg>
        <pc:spChg chg="add del mod ord">
          <ac:chgData name="Douglas Nícolas" userId="d81233f1062141e8" providerId="Windows Live" clId="Web-{76903AF0-4A80-40B3-BC69-427D2283A346}" dt="2024-04-05T03:11:35.176" v="445"/>
          <ac:spMkLst>
            <pc:docMk/>
            <pc:sldMk cId="3648526720" sldId="286"/>
            <ac:spMk id="7" creationId="{EDA24D5D-E26D-F884-1517-B4DF9F0205A7}"/>
          </ac:spMkLst>
        </pc:spChg>
        <pc:picChg chg="add del mod ord">
          <ac:chgData name="Douglas Nícolas" userId="d81233f1062141e8" providerId="Windows Live" clId="Web-{76903AF0-4A80-40B3-BC69-427D2283A346}" dt="2024-04-05T03:09:24.047" v="412"/>
          <ac:picMkLst>
            <pc:docMk/>
            <pc:sldMk cId="3648526720" sldId="286"/>
            <ac:picMk id="2" creationId="{5C6DDD0A-9595-874B-6653-B90628926ED5}"/>
          </ac:picMkLst>
        </pc:picChg>
        <pc:picChg chg="add mod modCrop">
          <ac:chgData name="Douglas Nícolas" userId="d81233f1062141e8" providerId="Windows Live" clId="Web-{76903AF0-4A80-40B3-BC69-427D2283A346}" dt="2024-04-05T03:12:03.895" v="456" actId="1076"/>
          <ac:picMkLst>
            <pc:docMk/>
            <pc:sldMk cId="3648526720" sldId="286"/>
            <ac:picMk id="9" creationId="{7D3D76CD-D380-9FE5-1E28-8D60390BBAAA}"/>
          </ac:picMkLst>
        </pc:picChg>
      </pc:sldChg>
      <pc:sldMasterChg chg="mod setBg modSldLayout">
        <pc:chgData name="Douglas Nícolas" userId="d81233f1062141e8" providerId="Windows Live" clId="Web-{76903AF0-4A80-40B3-BC69-427D2283A346}" dt="2024-04-05T03:07:49.841" v="396"/>
        <pc:sldMasterMkLst>
          <pc:docMk/>
          <pc:sldMasterMk cId="2460954070" sldId="2147483660"/>
        </pc:sldMasterMkLst>
        <pc:sldLayoutChg chg="mod">
          <pc:chgData name="Douglas Nícolas" userId="d81233f1062141e8" providerId="Windows Live" clId="Web-{76903AF0-4A80-40B3-BC69-427D2283A346}" dt="2024-04-05T03:07:49.841" v="396"/>
          <pc:sldLayoutMkLst>
            <pc:docMk/>
            <pc:sldMasterMk cId="2460954070" sldId="2147483660"/>
            <pc:sldLayoutMk cId="2385387890" sldId="2147483661"/>
          </pc:sldLayoutMkLst>
        </pc:sldLayoutChg>
        <pc:sldLayoutChg chg="mod">
          <pc:chgData name="Douglas Nícolas" userId="d81233f1062141e8" providerId="Windows Live" clId="Web-{76903AF0-4A80-40B3-BC69-427D2283A346}" dt="2024-04-05T03:07:49.841" v="396"/>
          <pc:sldLayoutMkLst>
            <pc:docMk/>
            <pc:sldMasterMk cId="2460954070" sldId="2147483660"/>
            <pc:sldLayoutMk cId="949138452" sldId="2147483662"/>
          </pc:sldLayoutMkLst>
        </pc:sldLayoutChg>
        <pc:sldLayoutChg chg="mod">
          <pc:chgData name="Douglas Nícolas" userId="d81233f1062141e8" providerId="Windows Live" clId="Web-{76903AF0-4A80-40B3-BC69-427D2283A346}" dt="2024-04-05T03:07:49.841" v="396"/>
          <pc:sldLayoutMkLst>
            <pc:docMk/>
            <pc:sldMasterMk cId="2460954070" sldId="2147483660"/>
            <pc:sldLayoutMk cId="2591524520" sldId="2147483663"/>
          </pc:sldLayoutMkLst>
        </pc:sldLayoutChg>
        <pc:sldLayoutChg chg="mod">
          <pc:chgData name="Douglas Nícolas" userId="d81233f1062141e8" providerId="Windows Live" clId="Web-{76903AF0-4A80-40B3-BC69-427D2283A346}" dt="2024-04-05T03:07:49.841" v="396"/>
          <pc:sldLayoutMkLst>
            <pc:docMk/>
            <pc:sldMasterMk cId="2460954070" sldId="2147483660"/>
            <pc:sldLayoutMk cId="1203092039" sldId="2147483664"/>
          </pc:sldLayoutMkLst>
        </pc:sldLayoutChg>
        <pc:sldLayoutChg chg="mod">
          <pc:chgData name="Douglas Nícolas" userId="d81233f1062141e8" providerId="Windows Live" clId="Web-{76903AF0-4A80-40B3-BC69-427D2283A346}" dt="2024-04-05T03:07:49.841" v="396"/>
          <pc:sldLayoutMkLst>
            <pc:docMk/>
            <pc:sldMasterMk cId="2460954070" sldId="2147483660"/>
            <pc:sldLayoutMk cId="3733172339" sldId="2147483665"/>
          </pc:sldLayoutMkLst>
        </pc:sldLayoutChg>
        <pc:sldLayoutChg chg="mod">
          <pc:chgData name="Douglas Nícolas" userId="d81233f1062141e8" providerId="Windows Live" clId="Web-{76903AF0-4A80-40B3-BC69-427D2283A346}" dt="2024-04-05T03:07:49.841" v="396"/>
          <pc:sldLayoutMkLst>
            <pc:docMk/>
            <pc:sldMasterMk cId="2460954070" sldId="2147483660"/>
            <pc:sldLayoutMk cId="3210312558" sldId="2147483666"/>
          </pc:sldLayoutMkLst>
        </pc:sldLayoutChg>
        <pc:sldLayoutChg chg="mod">
          <pc:chgData name="Douglas Nícolas" userId="d81233f1062141e8" providerId="Windows Live" clId="Web-{76903AF0-4A80-40B3-BC69-427D2283A346}" dt="2024-04-05T03:07:49.841" v="396"/>
          <pc:sldLayoutMkLst>
            <pc:docMk/>
            <pc:sldMasterMk cId="2460954070" sldId="2147483660"/>
            <pc:sldLayoutMk cId="3146388984" sldId="2147483667"/>
          </pc:sldLayoutMkLst>
        </pc:sldLayoutChg>
        <pc:sldLayoutChg chg="mod">
          <pc:chgData name="Douglas Nícolas" userId="d81233f1062141e8" providerId="Windows Live" clId="Web-{76903AF0-4A80-40B3-BC69-427D2283A346}" dt="2024-04-05T03:07:49.841" v="396"/>
          <pc:sldLayoutMkLst>
            <pc:docMk/>
            <pc:sldMasterMk cId="2460954070" sldId="2147483660"/>
            <pc:sldLayoutMk cId="3171841454" sldId="2147483668"/>
          </pc:sldLayoutMkLst>
        </pc:sldLayoutChg>
        <pc:sldLayoutChg chg="mod">
          <pc:chgData name="Douglas Nícolas" userId="d81233f1062141e8" providerId="Windows Live" clId="Web-{76903AF0-4A80-40B3-BC69-427D2283A346}" dt="2024-04-05T03:07:49.841" v="396"/>
          <pc:sldLayoutMkLst>
            <pc:docMk/>
            <pc:sldMasterMk cId="2460954070" sldId="2147483660"/>
            <pc:sldLayoutMk cId="1718958274" sldId="2147483669"/>
          </pc:sldLayoutMkLst>
        </pc:sldLayoutChg>
        <pc:sldLayoutChg chg="mod">
          <pc:chgData name="Douglas Nícolas" userId="d81233f1062141e8" providerId="Windows Live" clId="Web-{76903AF0-4A80-40B3-BC69-427D2283A346}" dt="2024-04-05T03:07:49.841" v="396"/>
          <pc:sldLayoutMkLst>
            <pc:docMk/>
            <pc:sldMasterMk cId="2460954070" sldId="2147483660"/>
            <pc:sldLayoutMk cId="2202905451" sldId="2147483670"/>
          </pc:sldLayoutMkLst>
        </pc:sldLayoutChg>
        <pc:sldLayoutChg chg="mod">
          <pc:chgData name="Douglas Nícolas" userId="d81233f1062141e8" providerId="Windows Live" clId="Web-{76903AF0-4A80-40B3-BC69-427D2283A346}" dt="2024-04-05T03:07:49.841" v="396"/>
          <pc:sldLayoutMkLst>
            <pc:docMk/>
            <pc:sldMasterMk cId="2460954070" sldId="2147483660"/>
            <pc:sldLayoutMk cId="3479445657" sldId="2147483671"/>
          </pc:sldLayoutMkLst>
        </pc:sldLayoutChg>
      </pc:sldMasterChg>
    </pc:docChg>
  </pc:docChgLst>
  <pc:docChgLst>
    <pc:chgData name="Douglas Nícolas" userId="d81233f1062141e8" providerId="Windows Live" clId="Web-{31135F42-ECDD-4B0D-9ABF-7D5FE4EEE005}"/>
    <pc:docChg chg="addSld delSld modSld sldOrd modMainMaster">
      <pc:chgData name="Douglas Nícolas" userId="d81233f1062141e8" providerId="Windows Live" clId="Web-{31135F42-ECDD-4B0D-9ABF-7D5FE4EEE005}" dt="2024-04-04T19:12:31.541" v="119" actId="20577"/>
      <pc:docMkLst>
        <pc:docMk/>
      </pc:docMkLst>
      <pc:sldChg chg="addSp delSp modSp mod">
        <pc:chgData name="Douglas Nícolas" userId="d81233f1062141e8" providerId="Windows Live" clId="Web-{31135F42-ECDD-4B0D-9ABF-7D5FE4EEE005}" dt="2024-04-04T19:12:16.588" v="117"/>
        <pc:sldMkLst>
          <pc:docMk/>
          <pc:sldMk cId="2678770739" sldId="258"/>
        </pc:sldMkLst>
        <pc:spChg chg="add del mod">
          <ac:chgData name="Douglas Nícolas" userId="d81233f1062141e8" providerId="Windows Live" clId="Web-{31135F42-ECDD-4B0D-9ABF-7D5FE4EEE005}" dt="2024-04-04T19:08:06.769" v="61"/>
          <ac:spMkLst>
            <pc:docMk/>
            <pc:sldMk cId="2678770739" sldId="258"/>
            <ac:spMk id="2" creationId="{5F9EB46A-9F99-7BD3-04F4-A776DB2322E2}"/>
          </ac:spMkLst>
        </pc:spChg>
        <pc:spChg chg="mod">
          <ac:chgData name="Douglas Nícolas" userId="d81233f1062141e8" providerId="Windows Live" clId="Web-{31135F42-ECDD-4B0D-9ABF-7D5FE4EEE005}" dt="2024-04-04T19:07:12.439" v="50" actId="1076"/>
          <ac:spMkLst>
            <pc:docMk/>
            <pc:sldMk cId="2678770739" sldId="258"/>
            <ac:spMk id="4" creationId="{219D74A9-C5B7-6810-1EA0-F6CF9156D030}"/>
          </ac:spMkLst>
        </pc:spChg>
        <pc:spChg chg="add mod">
          <ac:chgData name="Douglas Nícolas" userId="d81233f1062141e8" providerId="Windows Live" clId="Web-{31135F42-ECDD-4B0D-9ABF-7D5FE4EEE005}" dt="2024-04-04T19:07:14.361" v="51" actId="1076"/>
          <ac:spMkLst>
            <pc:docMk/>
            <pc:sldMk cId="2678770739" sldId="258"/>
            <ac:spMk id="5" creationId="{9088BF12-6D59-3E6C-FFC1-F04266493E8D}"/>
          </ac:spMkLst>
        </pc:spChg>
        <pc:spChg chg="add del mod">
          <ac:chgData name="Douglas Nícolas" userId="d81233f1062141e8" providerId="Windows Live" clId="Web-{31135F42-ECDD-4B0D-9ABF-7D5FE4EEE005}" dt="2024-04-04T19:08:09.144" v="62"/>
          <ac:spMkLst>
            <pc:docMk/>
            <pc:sldMk cId="2678770739" sldId="258"/>
            <ac:spMk id="6" creationId="{4268D122-8165-8F99-6073-B63E884ED42B}"/>
          </ac:spMkLst>
        </pc:spChg>
        <pc:spChg chg="del">
          <ac:chgData name="Douglas Nícolas" userId="d81233f1062141e8" providerId="Windows Live" clId="Web-{31135F42-ECDD-4B0D-9ABF-7D5FE4EEE005}" dt="2024-04-04T19:05:25.280" v="22"/>
          <ac:spMkLst>
            <pc:docMk/>
            <pc:sldMk cId="2678770739" sldId="258"/>
            <ac:spMk id="24" creationId="{B091B163-7D61-4891-ABCF-5C13D9C418D0}"/>
          </ac:spMkLst>
        </pc:spChg>
        <pc:spChg chg="del">
          <ac:chgData name="Douglas Nícolas" userId="d81233f1062141e8" providerId="Windows Live" clId="Web-{31135F42-ECDD-4B0D-9ABF-7D5FE4EEE005}" dt="2024-04-04T19:05:25.280" v="23"/>
          <ac:spMkLst>
            <pc:docMk/>
            <pc:sldMk cId="2678770739" sldId="258"/>
            <ac:spMk id="25" creationId="{A2679492-7988-4050-9056-542444452411}"/>
          </ac:spMkLst>
        </pc:spChg>
        <pc:picChg chg="mod">
          <ac:chgData name="Douglas Nícolas" userId="d81233f1062141e8" providerId="Windows Live" clId="Web-{31135F42-ECDD-4B0D-9ABF-7D5FE4EEE005}" dt="2024-04-04T19:07:21.908" v="53" actId="1076"/>
          <ac:picMkLst>
            <pc:docMk/>
            <pc:sldMk cId="2678770739" sldId="258"/>
            <ac:picMk id="3" creationId="{0FE98B70-E960-6E91-7E74-51A2B87527BC}"/>
          </ac:picMkLst>
        </pc:picChg>
        <pc:cxnChg chg="del">
          <ac:chgData name="Douglas Nícolas" userId="d81233f1062141e8" providerId="Windows Live" clId="Web-{31135F42-ECDD-4B0D-9ABF-7D5FE4EEE005}" dt="2024-04-04T19:05:27.296" v="24"/>
          <ac:cxnSpMkLst>
            <pc:docMk/>
            <pc:sldMk cId="2678770739" sldId="258"/>
            <ac:cxnSpMk id="26" creationId="{C49DA8F6-BCC1-4447-B54C-57856834B94B}"/>
          </ac:cxnSpMkLst>
        </pc:cxnChg>
      </pc:sldChg>
      <pc:sldChg chg="addSp delSp modSp mod">
        <pc:chgData name="Douglas Nícolas" userId="d81233f1062141e8" providerId="Windows Live" clId="Web-{31135F42-ECDD-4B0D-9ABF-7D5FE4EEE005}" dt="2024-04-04T19:12:31.541" v="119" actId="20577"/>
        <pc:sldMkLst>
          <pc:docMk/>
          <pc:sldMk cId="3968249673" sldId="259"/>
        </pc:sldMkLst>
        <pc:spChg chg="add mod">
          <ac:chgData name="Douglas Nícolas" userId="d81233f1062141e8" providerId="Windows Live" clId="Web-{31135F42-ECDD-4B0D-9ABF-7D5FE4EEE005}" dt="2024-04-04T19:12:31.541" v="119" actId="20577"/>
          <ac:spMkLst>
            <pc:docMk/>
            <pc:sldMk cId="3968249673" sldId="259"/>
            <ac:spMk id="2" creationId="{7642EC0C-C6BC-57D1-3C75-26BBA98E934F}"/>
          </ac:spMkLst>
        </pc:spChg>
        <pc:spChg chg="del mod">
          <ac:chgData name="Douglas Nícolas" userId="d81233f1062141e8" providerId="Windows Live" clId="Web-{31135F42-ECDD-4B0D-9ABF-7D5FE4EEE005}" dt="2024-04-04T19:11:14.805" v="105"/>
          <ac:spMkLst>
            <pc:docMk/>
            <pc:sldMk cId="3968249673" sldId="259"/>
            <ac:spMk id="4" creationId="{13981D41-C6CD-56DF-AB73-489382D45F4C}"/>
          </ac:spMkLst>
        </pc:spChg>
        <pc:spChg chg="add del">
          <ac:chgData name="Douglas Nícolas" userId="d81233f1062141e8" providerId="Windows Live" clId="Web-{31135F42-ECDD-4B0D-9ABF-7D5FE4EEE005}" dt="2024-04-04T19:10:46.289" v="100"/>
          <ac:spMkLst>
            <pc:docMk/>
            <pc:sldMk cId="3968249673" sldId="259"/>
            <ac:spMk id="34" creationId="{AE3A741D-C19B-960A-5803-1C5887147820}"/>
          </ac:spMkLst>
        </pc:spChg>
        <pc:spChg chg="add del">
          <ac:chgData name="Douglas Nícolas" userId="d81233f1062141e8" providerId="Windows Live" clId="Web-{31135F42-ECDD-4B0D-9ABF-7D5FE4EEE005}" dt="2024-04-04T19:11:34.368" v="109"/>
          <ac:spMkLst>
            <pc:docMk/>
            <pc:sldMk cId="3968249673" sldId="259"/>
            <ac:spMk id="35" creationId="{2F687420-BEB4-45CD-8226-339BE553B8E6}"/>
          </ac:spMkLst>
        </pc:spChg>
        <pc:spChg chg="add del">
          <ac:chgData name="Douglas Nícolas" userId="d81233f1062141e8" providerId="Windows Live" clId="Web-{31135F42-ECDD-4B0D-9ABF-7D5FE4EEE005}" dt="2024-04-04T19:10:46.289" v="99"/>
          <ac:spMkLst>
            <pc:docMk/>
            <pc:sldMk cId="3968249673" sldId="259"/>
            <ac:spMk id="36" creationId="{9C3A50E9-9119-7BC3-083B-2D84CCC78E47}"/>
          </ac:spMkLst>
        </pc:spChg>
        <pc:spChg chg="add del">
          <ac:chgData name="Douglas Nícolas" userId="d81233f1062141e8" providerId="Windows Live" clId="Web-{31135F42-ECDD-4B0D-9ABF-7D5FE4EEE005}" dt="2024-04-04T19:11:34.368" v="109"/>
          <ac:spMkLst>
            <pc:docMk/>
            <pc:sldMk cId="3968249673" sldId="259"/>
            <ac:spMk id="37" creationId="{169CC832-2974-4E8D-90ED-3E2941BA7336}"/>
          </ac:spMkLst>
        </pc:spChg>
        <pc:spChg chg="add del">
          <ac:chgData name="Douglas Nícolas" userId="d81233f1062141e8" providerId="Windows Live" clId="Web-{31135F42-ECDD-4B0D-9ABF-7D5FE4EEE005}" dt="2024-04-04T19:10:46.289" v="98"/>
          <ac:spMkLst>
            <pc:docMk/>
            <pc:sldMk cId="3968249673" sldId="259"/>
            <ac:spMk id="38" creationId="{DC39DE25-0E4E-0AA7-0932-1D78C2372786}"/>
          </ac:spMkLst>
        </pc:spChg>
        <pc:spChg chg="add del">
          <ac:chgData name="Douglas Nícolas" userId="d81233f1062141e8" providerId="Windows Live" clId="Web-{31135F42-ECDD-4B0D-9ABF-7D5FE4EEE005}" dt="2024-04-04T19:11:34.368" v="109"/>
          <ac:spMkLst>
            <pc:docMk/>
            <pc:sldMk cId="3968249673" sldId="259"/>
            <ac:spMk id="39" creationId="{55222F96-971A-4F90-B841-6BAB416C7AC1}"/>
          </ac:spMkLst>
        </pc:spChg>
        <pc:spChg chg="add del">
          <ac:chgData name="Douglas Nícolas" userId="d81233f1062141e8" providerId="Windows Live" clId="Web-{31135F42-ECDD-4B0D-9ABF-7D5FE4EEE005}" dt="2024-04-04T19:10:46.289" v="97"/>
          <ac:spMkLst>
            <pc:docMk/>
            <pc:sldMk cId="3968249673" sldId="259"/>
            <ac:spMk id="40" creationId="{8D6EA299-0840-6DEA-E670-C49AEBC87E89}"/>
          </ac:spMkLst>
        </pc:spChg>
        <pc:spChg chg="add del">
          <ac:chgData name="Douglas Nícolas" userId="d81233f1062141e8" providerId="Windows Live" clId="Web-{31135F42-ECDD-4B0D-9ABF-7D5FE4EEE005}" dt="2024-04-04T19:11:34.368" v="109"/>
          <ac:spMkLst>
            <pc:docMk/>
            <pc:sldMk cId="3968249673" sldId="259"/>
            <ac:spMk id="41" creationId="{08980754-6F4B-43C9-B9BE-127B6BED6586}"/>
          </ac:spMkLst>
        </pc:spChg>
        <pc:spChg chg="add del">
          <ac:chgData name="Douglas Nícolas" userId="d81233f1062141e8" providerId="Windows Live" clId="Web-{31135F42-ECDD-4B0D-9ABF-7D5FE4EEE005}" dt="2024-04-04T19:11:34.368" v="109"/>
          <ac:spMkLst>
            <pc:docMk/>
            <pc:sldMk cId="3968249673" sldId="259"/>
            <ac:spMk id="43" creationId="{2C1BBA94-3F40-40AA-8BB9-E69E25E537C1}"/>
          </ac:spMkLst>
        </pc:spChg>
        <pc:spChg chg="add">
          <ac:chgData name="Douglas Nícolas" userId="d81233f1062141e8" providerId="Windows Live" clId="Web-{31135F42-ECDD-4B0D-9ABF-7D5FE4EEE005}" dt="2024-04-04T19:11:34.368" v="109"/>
          <ac:spMkLst>
            <pc:docMk/>
            <pc:sldMk cId="3968249673" sldId="259"/>
            <ac:spMk id="48" creationId="{9A724DBA-D2D9-471E-8ED7-2015DDD950DF}"/>
          </ac:spMkLst>
        </pc:spChg>
        <pc:spChg chg="add">
          <ac:chgData name="Douglas Nícolas" userId="d81233f1062141e8" providerId="Windows Live" clId="Web-{31135F42-ECDD-4B0D-9ABF-7D5FE4EEE005}" dt="2024-04-04T19:11:34.368" v="109"/>
          <ac:spMkLst>
            <pc:docMk/>
            <pc:sldMk cId="3968249673" sldId="259"/>
            <ac:spMk id="50" creationId="{08980754-6F4B-43C9-B9BE-127B6BED6586}"/>
          </ac:spMkLst>
        </pc:spChg>
        <pc:spChg chg="add">
          <ac:chgData name="Douglas Nícolas" userId="d81233f1062141e8" providerId="Windows Live" clId="Web-{31135F42-ECDD-4B0D-9ABF-7D5FE4EEE005}" dt="2024-04-04T19:11:34.368" v="109"/>
          <ac:spMkLst>
            <pc:docMk/>
            <pc:sldMk cId="3968249673" sldId="259"/>
            <ac:spMk id="52" creationId="{2C1BBA94-3F40-40AA-8BB9-E69E25E537C1}"/>
          </ac:spMkLst>
        </pc:spChg>
        <pc:spChg chg="add">
          <ac:chgData name="Douglas Nícolas" userId="d81233f1062141e8" providerId="Windows Live" clId="Web-{31135F42-ECDD-4B0D-9ABF-7D5FE4EEE005}" dt="2024-04-04T19:11:34.368" v="109"/>
          <ac:spMkLst>
            <pc:docMk/>
            <pc:sldMk cId="3968249673" sldId="259"/>
            <ac:spMk id="54" creationId="{169CC832-2974-4E8D-90ED-3E2941BA7336}"/>
          </ac:spMkLst>
        </pc:spChg>
        <pc:spChg chg="add">
          <ac:chgData name="Douglas Nícolas" userId="d81233f1062141e8" providerId="Windows Live" clId="Web-{31135F42-ECDD-4B0D-9ABF-7D5FE4EEE005}" dt="2024-04-04T19:11:34.368" v="109"/>
          <ac:spMkLst>
            <pc:docMk/>
            <pc:sldMk cId="3968249673" sldId="259"/>
            <ac:spMk id="56" creationId="{55222F96-971A-4F90-B841-6BAB416C7AC1}"/>
          </ac:spMkLst>
        </pc:spChg>
        <pc:picChg chg="add del mod">
          <ac:chgData name="Douglas Nícolas" userId="d81233f1062141e8" providerId="Windows Live" clId="Web-{31135F42-ECDD-4B0D-9ABF-7D5FE4EEE005}" dt="2024-04-04T19:11:34.368" v="109"/>
          <ac:picMkLst>
            <pc:docMk/>
            <pc:sldMk cId="3968249673" sldId="259"/>
            <ac:picMk id="30" creationId="{9EBA804B-13AC-08D1-FEBF-B90FBF61F176}"/>
          </ac:picMkLst>
        </pc:picChg>
      </pc:sldChg>
      <pc:sldChg chg="mod">
        <pc:chgData name="Douglas Nícolas" userId="d81233f1062141e8" providerId="Windows Live" clId="Web-{31135F42-ECDD-4B0D-9ABF-7D5FE4EEE005}" dt="2024-04-04T19:12:16.588" v="117"/>
        <pc:sldMkLst>
          <pc:docMk/>
          <pc:sldMk cId="159860555" sldId="260"/>
        </pc:sldMkLst>
      </pc:sldChg>
      <pc:sldChg chg="addSp delSp modSp mod">
        <pc:chgData name="Douglas Nícolas" userId="d81233f1062141e8" providerId="Windows Live" clId="Web-{31135F42-ECDD-4B0D-9ABF-7D5FE4EEE005}" dt="2024-04-04T19:12:16.588" v="117"/>
        <pc:sldMkLst>
          <pc:docMk/>
          <pc:sldMk cId="2737440096" sldId="261"/>
        </pc:sldMkLst>
        <pc:spChg chg="add mod">
          <ac:chgData name="Douglas Nícolas" userId="d81233f1062141e8" providerId="Windows Live" clId="Web-{31135F42-ECDD-4B0D-9ABF-7D5FE4EEE005}" dt="2024-04-04T19:04:46.435" v="13"/>
          <ac:spMkLst>
            <pc:docMk/>
            <pc:sldMk cId="2737440096" sldId="261"/>
            <ac:spMk id="2" creationId="{3474DD5F-63EE-D146-C7A7-730335D6CE75}"/>
          </ac:spMkLst>
        </pc:spChg>
        <pc:spChg chg="del mod">
          <ac:chgData name="Douglas Nícolas" userId="d81233f1062141e8" providerId="Windows Live" clId="Web-{31135F42-ECDD-4B0D-9ABF-7D5FE4EEE005}" dt="2024-04-04T19:04:15.872" v="7"/>
          <ac:spMkLst>
            <pc:docMk/>
            <pc:sldMk cId="2737440096" sldId="261"/>
            <ac:spMk id="4" creationId="{13981D41-C6CD-56DF-AB73-489382D45F4C}"/>
          </ac:spMkLst>
        </pc:spChg>
        <pc:spChg chg="add">
          <ac:chgData name="Douglas Nícolas" userId="d81233f1062141e8" providerId="Windows Live" clId="Web-{31135F42-ECDD-4B0D-9ABF-7D5FE4EEE005}" dt="2024-04-04T19:04:46.435" v="13"/>
          <ac:spMkLst>
            <pc:docMk/>
            <pc:sldMk cId="2737440096" sldId="261"/>
            <ac:spMk id="5" creationId="{5EB7D2A2-F448-44D4-938C-DC84CBCB3B1E}"/>
          </ac:spMkLst>
        </pc:spChg>
        <pc:spChg chg="add">
          <ac:chgData name="Douglas Nícolas" userId="d81233f1062141e8" providerId="Windows Live" clId="Web-{31135F42-ECDD-4B0D-9ABF-7D5FE4EEE005}" dt="2024-04-04T19:04:46.435" v="13"/>
          <ac:spMkLst>
            <pc:docMk/>
            <pc:sldMk cId="2737440096" sldId="261"/>
            <ac:spMk id="6" creationId="{871AEA07-1E14-44B4-8E55-64EF049CD66F}"/>
          </ac:spMkLst>
        </pc:spChg>
        <pc:spChg chg="add">
          <ac:chgData name="Douglas Nícolas" userId="d81233f1062141e8" providerId="Windows Live" clId="Web-{31135F42-ECDD-4B0D-9ABF-7D5FE4EEE005}" dt="2024-04-04T19:04:46.435" v="13"/>
          <ac:spMkLst>
            <pc:docMk/>
            <pc:sldMk cId="2737440096" sldId="261"/>
            <ac:spMk id="7" creationId="{4522B21E-B2B9-4C72-9A71-C87EFD137480}"/>
          </ac:spMkLst>
        </pc:spChg>
        <pc:spChg chg="add del">
          <ac:chgData name="Douglas Nícolas" userId="d81233f1062141e8" providerId="Windows Live" clId="Web-{31135F42-ECDD-4B0D-9ABF-7D5FE4EEE005}" dt="2024-04-04T19:04:15.888" v="10"/>
          <ac:spMkLst>
            <pc:docMk/>
            <pc:sldMk cId="2737440096" sldId="261"/>
            <ac:spMk id="33" creationId="{AE3A741D-C19B-960A-5803-1C5887147820}"/>
          </ac:spMkLst>
        </pc:spChg>
        <pc:spChg chg="add del">
          <ac:chgData name="Douglas Nícolas" userId="d81233f1062141e8" providerId="Windows Live" clId="Web-{31135F42-ECDD-4B0D-9ABF-7D5FE4EEE005}" dt="2024-04-04T19:04:15.872" v="9"/>
          <ac:spMkLst>
            <pc:docMk/>
            <pc:sldMk cId="2737440096" sldId="261"/>
            <ac:spMk id="35" creationId="{DC39DE25-0E4E-0AA7-0932-1D78C2372786}"/>
          </ac:spMkLst>
        </pc:spChg>
        <pc:spChg chg="add del">
          <ac:chgData name="Douglas Nícolas" userId="d81233f1062141e8" providerId="Windows Live" clId="Web-{31135F42-ECDD-4B0D-9ABF-7D5FE4EEE005}" dt="2024-04-04T19:04:15.872" v="8"/>
          <ac:spMkLst>
            <pc:docMk/>
            <pc:sldMk cId="2737440096" sldId="261"/>
            <ac:spMk id="37" creationId="{8D6EA299-0840-6DEA-E670-C49AEBC87E89}"/>
          </ac:spMkLst>
        </pc:spChg>
        <pc:spChg chg="add del">
          <ac:chgData name="Douglas Nícolas" userId="d81233f1062141e8" providerId="Windows Live" clId="Web-{31135F42-ECDD-4B0D-9ABF-7D5FE4EEE005}" dt="2024-04-04T19:04:06.872" v="6"/>
          <ac:spMkLst>
            <pc:docMk/>
            <pc:sldMk cId="2737440096" sldId="261"/>
            <ac:spMk id="42" creationId="{70DFC902-7D23-471A-B557-B6B6917D7A0D}"/>
          </ac:spMkLst>
        </pc:spChg>
        <pc:spChg chg="add del">
          <ac:chgData name="Douglas Nícolas" userId="d81233f1062141e8" providerId="Windows Live" clId="Web-{31135F42-ECDD-4B0D-9ABF-7D5FE4EEE005}" dt="2024-04-04T19:04:06.872" v="6"/>
          <ac:spMkLst>
            <pc:docMk/>
            <pc:sldMk cId="2737440096" sldId="261"/>
            <ac:spMk id="44" creationId="{A55D5633-D557-4DCA-982C-FF36EB7A1C00}"/>
          </ac:spMkLst>
        </pc:spChg>
        <pc:spChg chg="add del">
          <ac:chgData name="Douglas Nícolas" userId="d81233f1062141e8" providerId="Windows Live" clId="Web-{31135F42-ECDD-4B0D-9ABF-7D5FE4EEE005}" dt="2024-04-04T19:04:06.872" v="6"/>
          <ac:spMkLst>
            <pc:docMk/>
            <pc:sldMk cId="2737440096" sldId="261"/>
            <ac:spMk id="46" creationId="{450D3AD2-FA80-415F-A9CE-54D884561CD7}"/>
          </ac:spMkLst>
        </pc:spChg>
        <pc:picChg chg="del">
          <ac:chgData name="Douglas Nícolas" userId="d81233f1062141e8" providerId="Windows Live" clId="Web-{31135F42-ECDD-4B0D-9ABF-7D5FE4EEE005}" dt="2024-04-04T19:03:20.418" v="0"/>
          <ac:picMkLst>
            <pc:docMk/>
            <pc:sldMk cId="2737440096" sldId="261"/>
            <ac:picMk id="29" creationId="{101D4219-AE49-2A8D-0F27-8A83A3FA3F12}"/>
          </ac:picMkLst>
        </pc:picChg>
        <pc:cxnChg chg="add">
          <ac:chgData name="Douglas Nícolas" userId="d81233f1062141e8" providerId="Windows Live" clId="Web-{31135F42-ECDD-4B0D-9ABF-7D5FE4EEE005}" dt="2024-04-04T19:04:46.435" v="13"/>
          <ac:cxnSpMkLst>
            <pc:docMk/>
            <pc:sldMk cId="2737440096" sldId="261"/>
            <ac:cxnSpMk id="8" creationId="{F7C8EA93-3210-4C62-99E9-153C275E3A87}"/>
          </ac:cxnSpMkLst>
        </pc:cxnChg>
      </pc:sldChg>
      <pc:sldChg chg="addSp delSp modSp mod setBg">
        <pc:chgData name="Douglas Nícolas" userId="d81233f1062141e8" providerId="Windows Live" clId="Web-{31135F42-ECDD-4B0D-9ABF-7D5FE4EEE005}" dt="2024-04-04T19:12:16.588" v="117"/>
        <pc:sldMkLst>
          <pc:docMk/>
          <pc:sldMk cId="1786966705" sldId="262"/>
        </pc:sldMkLst>
        <pc:spChg chg="add mod">
          <ac:chgData name="Douglas Nícolas" userId="d81233f1062141e8" providerId="Windows Live" clId="Web-{31135F42-ECDD-4B0D-9ABF-7D5FE4EEE005}" dt="2024-04-04T19:09:32.255" v="80"/>
          <ac:spMkLst>
            <pc:docMk/>
            <pc:sldMk cId="1786966705" sldId="262"/>
            <ac:spMk id="2" creationId="{0E106A65-6A38-C18C-F386-29470F39D1BB}"/>
          </ac:spMkLst>
        </pc:spChg>
        <pc:spChg chg="del mod">
          <ac:chgData name="Douglas Nícolas" userId="d81233f1062141e8" providerId="Windows Live" clId="Web-{31135F42-ECDD-4B0D-9ABF-7D5FE4EEE005}" dt="2024-04-04T19:09:11.755" v="70"/>
          <ac:spMkLst>
            <pc:docMk/>
            <pc:sldMk cId="1786966705" sldId="262"/>
            <ac:spMk id="4" creationId="{13981D41-C6CD-56DF-AB73-489382D45F4C}"/>
          </ac:spMkLst>
        </pc:spChg>
        <pc:spChg chg="add del">
          <ac:chgData name="Douglas Nícolas" userId="d81233f1062141e8" providerId="Windows Live" clId="Web-{31135F42-ECDD-4B0D-9ABF-7D5FE4EEE005}" dt="2024-04-04T19:09:32.255" v="79"/>
          <ac:spMkLst>
            <pc:docMk/>
            <pc:sldMk cId="1786966705" sldId="262"/>
            <ac:spMk id="5" creationId="{5298780A-33B9-4EA2-8F67-DE68AD62841B}"/>
          </ac:spMkLst>
        </pc:spChg>
        <pc:spChg chg="add del">
          <ac:chgData name="Douglas Nícolas" userId="d81233f1062141e8" providerId="Windows Live" clId="Web-{31135F42-ECDD-4B0D-9ABF-7D5FE4EEE005}" dt="2024-04-04T19:09:32.255" v="79"/>
          <ac:spMkLst>
            <pc:docMk/>
            <pc:sldMk cId="1786966705" sldId="262"/>
            <ac:spMk id="7" creationId="{081EA652-8C6A-4E69-BEB9-170809474553}"/>
          </ac:spMkLst>
        </pc:spChg>
        <pc:spChg chg="add del">
          <ac:chgData name="Douglas Nícolas" userId="d81233f1062141e8" providerId="Windows Live" clId="Web-{31135F42-ECDD-4B0D-9ABF-7D5FE4EEE005}" dt="2024-04-04T19:09:11.755" v="73"/>
          <ac:spMkLst>
            <pc:docMk/>
            <pc:sldMk cId="1786966705" sldId="262"/>
            <ac:spMk id="9" creationId="{081EA652-8C6A-4E69-BEB9-170809474553}"/>
          </ac:spMkLst>
        </pc:spChg>
        <pc:spChg chg="del">
          <ac:chgData name="Douglas Nícolas" userId="d81233f1062141e8" providerId="Windows Live" clId="Web-{31135F42-ECDD-4B0D-9ABF-7D5FE4EEE005}" dt="2024-04-04T19:08:26.707" v="66"/>
          <ac:spMkLst>
            <pc:docMk/>
            <pc:sldMk cId="1786966705" sldId="262"/>
            <ac:spMk id="10" creationId="{B4C4EC46-EC6F-A0A9-36BF-531F5C8200EB}"/>
          </ac:spMkLst>
        </pc:spChg>
        <pc:spChg chg="add del">
          <ac:chgData name="Douglas Nícolas" userId="d81233f1062141e8" providerId="Windows Live" clId="Web-{31135F42-ECDD-4B0D-9ABF-7D5FE4EEE005}" dt="2024-04-04T19:08:47.301" v="68"/>
          <ac:spMkLst>
            <pc:docMk/>
            <pc:sldMk cId="1786966705" sldId="262"/>
            <ac:spMk id="11" creationId="{EDDBB197-D710-4A4F-A9CA-FD2177498BE8}"/>
          </ac:spMkLst>
        </pc:spChg>
        <pc:spChg chg="del">
          <ac:chgData name="Douglas Nícolas" userId="d81233f1062141e8" providerId="Windows Live" clId="Web-{31135F42-ECDD-4B0D-9ABF-7D5FE4EEE005}" dt="2024-04-04T19:08:26.707" v="65"/>
          <ac:spMkLst>
            <pc:docMk/>
            <pc:sldMk cId="1786966705" sldId="262"/>
            <ac:spMk id="12" creationId="{F13763C0-6092-3B3C-822A-21E174E3A089}"/>
          </ac:spMkLst>
        </pc:spChg>
        <pc:spChg chg="add del">
          <ac:chgData name="Douglas Nícolas" userId="d81233f1062141e8" providerId="Windows Live" clId="Web-{31135F42-ECDD-4B0D-9ABF-7D5FE4EEE005}" dt="2024-04-04T19:08:47.301" v="68"/>
          <ac:spMkLst>
            <pc:docMk/>
            <pc:sldMk cId="1786966705" sldId="262"/>
            <ac:spMk id="13" creationId="{975D1CFA-2CDB-4B64-BD9F-85744E8DA12F}"/>
          </ac:spMkLst>
        </pc:spChg>
        <pc:spChg chg="del">
          <ac:chgData name="Douglas Nícolas" userId="d81233f1062141e8" providerId="Windows Live" clId="Web-{31135F42-ECDD-4B0D-9ABF-7D5FE4EEE005}" dt="2024-04-04T19:08:26.707" v="64"/>
          <ac:spMkLst>
            <pc:docMk/>
            <pc:sldMk cId="1786966705" sldId="262"/>
            <ac:spMk id="14" creationId="{D4ECF21D-729A-005C-E880-CA278A4F4539}"/>
          </ac:spMkLst>
        </pc:spChg>
        <pc:spChg chg="del">
          <ac:chgData name="Douglas Nícolas" userId="d81233f1062141e8" providerId="Windows Live" clId="Web-{31135F42-ECDD-4B0D-9ABF-7D5FE4EEE005}" dt="2024-04-04T19:08:26.707" v="63"/>
          <ac:spMkLst>
            <pc:docMk/>
            <pc:sldMk cId="1786966705" sldId="262"/>
            <ac:spMk id="16" creationId="{0BEDAEA2-865D-E67C-A774-2FD2DD4A235A}"/>
          </ac:spMkLst>
        </pc:spChg>
        <pc:spChg chg="add del">
          <ac:chgData name="Douglas Nícolas" userId="d81233f1062141e8" providerId="Windows Live" clId="Web-{31135F42-ECDD-4B0D-9ABF-7D5FE4EEE005}" dt="2024-04-04T19:09:32.255" v="79"/>
          <ac:spMkLst>
            <pc:docMk/>
            <pc:sldMk cId="1786966705" sldId="262"/>
            <ac:spMk id="17" creationId="{7F488E8B-4E1E-4402-8935-D4E6C02615C7}"/>
          </ac:spMkLst>
        </pc:spChg>
        <pc:spChg chg="add">
          <ac:chgData name="Douglas Nícolas" userId="d81233f1062141e8" providerId="Windows Live" clId="Web-{31135F42-ECDD-4B0D-9ABF-7D5FE4EEE005}" dt="2024-04-04T19:09:32.255" v="80"/>
          <ac:spMkLst>
            <pc:docMk/>
            <pc:sldMk cId="1786966705" sldId="262"/>
            <ac:spMk id="19" creationId="{081EA652-8C6A-4E69-BEB9-170809474553}"/>
          </ac:spMkLst>
        </pc:spChg>
        <pc:spChg chg="add">
          <ac:chgData name="Douglas Nícolas" userId="d81233f1062141e8" providerId="Windows Live" clId="Web-{31135F42-ECDD-4B0D-9ABF-7D5FE4EEE005}" dt="2024-04-04T19:09:32.255" v="80"/>
          <ac:spMkLst>
            <pc:docMk/>
            <pc:sldMk cId="1786966705" sldId="262"/>
            <ac:spMk id="20" creationId="{5298780A-33B9-4EA2-8F67-DE68AD62841B}"/>
          </ac:spMkLst>
        </pc:spChg>
        <pc:spChg chg="add del">
          <ac:chgData name="Douglas Nícolas" userId="d81233f1062141e8" providerId="Windows Live" clId="Web-{31135F42-ECDD-4B0D-9ABF-7D5FE4EEE005}" dt="2024-04-04T19:09:11.755" v="72"/>
          <ac:spMkLst>
            <pc:docMk/>
            <pc:sldMk cId="1786966705" sldId="262"/>
            <ac:spMk id="21" creationId="{5298780A-33B9-4EA2-8F67-DE68AD62841B}"/>
          </ac:spMkLst>
        </pc:spChg>
        <pc:spChg chg="add del">
          <ac:chgData name="Douglas Nícolas" userId="d81233f1062141e8" providerId="Windows Live" clId="Web-{31135F42-ECDD-4B0D-9ABF-7D5FE4EEE005}" dt="2024-04-04T19:09:11.755" v="71"/>
          <ac:spMkLst>
            <pc:docMk/>
            <pc:sldMk cId="1786966705" sldId="262"/>
            <ac:spMk id="22" creationId="{7F488E8B-4E1E-4402-8935-D4E6C02615C7}"/>
          </ac:spMkLst>
        </pc:spChg>
        <pc:spChg chg="add">
          <ac:chgData name="Douglas Nícolas" userId="d81233f1062141e8" providerId="Windows Live" clId="Web-{31135F42-ECDD-4B0D-9ABF-7D5FE4EEE005}" dt="2024-04-04T19:09:32.255" v="80"/>
          <ac:spMkLst>
            <pc:docMk/>
            <pc:sldMk cId="1786966705" sldId="262"/>
            <ac:spMk id="23" creationId="{7F488E8B-4E1E-4402-8935-D4E6C02615C7}"/>
          </ac:spMkLst>
        </pc:spChg>
        <pc:grpChg chg="add del">
          <ac:chgData name="Douglas Nícolas" userId="d81233f1062141e8" providerId="Windows Live" clId="Web-{31135F42-ECDD-4B0D-9ABF-7D5FE4EEE005}" dt="2024-04-04T19:08:47.301" v="68"/>
          <ac:grpSpMkLst>
            <pc:docMk/>
            <pc:sldMk cId="1786966705" sldId="262"/>
            <ac:grpSpMk id="15" creationId="{25EE5136-01F1-466C-962D-BA9B4C6757AA}"/>
          </ac:grpSpMkLst>
        </pc:grpChg>
        <pc:picChg chg="add del">
          <ac:chgData name="Douglas Nícolas" userId="d81233f1062141e8" providerId="Windows Live" clId="Web-{31135F42-ECDD-4B0D-9ABF-7D5FE4EEE005}" dt="2024-04-04T19:08:47.301" v="68"/>
          <ac:picMkLst>
            <pc:docMk/>
            <pc:sldMk cId="1786966705" sldId="262"/>
            <ac:picMk id="8" creationId="{DD912B3E-66AE-311D-F511-CD0E88F9B052}"/>
          </ac:picMkLst>
        </pc:picChg>
        <pc:cxnChg chg="add">
          <ac:chgData name="Douglas Nícolas" userId="d81233f1062141e8" providerId="Windows Live" clId="Web-{31135F42-ECDD-4B0D-9ABF-7D5FE4EEE005}" dt="2024-04-04T19:09:32.255" v="80"/>
          <ac:cxnSpMkLst>
            <pc:docMk/>
            <pc:sldMk cId="1786966705" sldId="262"/>
            <ac:cxnSpMk id="24" creationId="{23AAC9B5-8015-485C-ACF9-A750390E9A56}"/>
          </ac:cxnSpMkLst>
        </pc:cxnChg>
      </pc:sldChg>
      <pc:sldChg chg="addSp delSp modSp mod setBg">
        <pc:chgData name="Douglas Nícolas" userId="d81233f1062141e8" providerId="Windows Live" clId="Web-{31135F42-ECDD-4B0D-9ABF-7D5FE4EEE005}" dt="2024-04-04T19:12:16.588" v="117"/>
        <pc:sldMkLst>
          <pc:docMk/>
          <pc:sldMk cId="3023231206" sldId="267"/>
        </pc:sldMkLst>
        <pc:spChg chg="mod">
          <ac:chgData name="Douglas Nícolas" userId="d81233f1062141e8" providerId="Windows Live" clId="Web-{31135F42-ECDD-4B0D-9ABF-7D5FE4EEE005}" dt="2024-04-04T19:10:20.788" v="85"/>
          <ac:spMkLst>
            <pc:docMk/>
            <pc:sldMk cId="3023231206" sldId="267"/>
            <ac:spMk id="4" creationId="{13981D41-C6CD-56DF-AB73-489382D45F4C}"/>
          </ac:spMkLst>
        </pc:spChg>
        <pc:spChg chg="add del">
          <ac:chgData name="Douglas Nícolas" userId="d81233f1062141e8" providerId="Windows Live" clId="Web-{31135F42-ECDD-4B0D-9ABF-7D5FE4EEE005}" dt="2024-04-04T19:10:20.788" v="85"/>
          <ac:spMkLst>
            <pc:docMk/>
            <pc:sldMk cId="3023231206" sldId="267"/>
            <ac:spMk id="6" creationId="{081EA652-8C6A-4E69-BEB9-170809474553}"/>
          </ac:spMkLst>
        </pc:spChg>
        <pc:spChg chg="add del">
          <ac:chgData name="Douglas Nícolas" userId="d81233f1062141e8" providerId="Windows Live" clId="Web-{31135F42-ECDD-4B0D-9ABF-7D5FE4EEE005}" dt="2024-04-04T19:10:10.756" v="84"/>
          <ac:spMkLst>
            <pc:docMk/>
            <pc:sldMk cId="3023231206" sldId="267"/>
            <ac:spMk id="11" creationId="{10B777DF-F6A2-4D53-B6F0-D9700609EE79}"/>
          </ac:spMkLst>
        </pc:spChg>
        <pc:spChg chg="add del">
          <ac:chgData name="Douglas Nícolas" userId="d81233f1062141e8" providerId="Windows Live" clId="Web-{31135F42-ECDD-4B0D-9ABF-7D5FE4EEE005}" dt="2024-04-04T19:10:20.788" v="85"/>
          <ac:spMkLst>
            <pc:docMk/>
            <pc:sldMk cId="3023231206" sldId="267"/>
            <ac:spMk id="13" creationId="{5298780A-33B9-4EA2-8F67-DE68AD62841B}"/>
          </ac:spMkLst>
        </pc:spChg>
        <pc:spChg chg="add del">
          <ac:chgData name="Douglas Nícolas" userId="d81233f1062141e8" providerId="Windows Live" clId="Web-{31135F42-ECDD-4B0D-9ABF-7D5FE4EEE005}" dt="2024-04-04T19:10:20.788" v="85"/>
          <ac:spMkLst>
            <pc:docMk/>
            <pc:sldMk cId="3023231206" sldId="267"/>
            <ac:spMk id="15" creationId="{7F488E8B-4E1E-4402-8935-D4E6C02615C7}"/>
          </ac:spMkLst>
        </pc:spChg>
        <pc:spChg chg="add">
          <ac:chgData name="Douglas Nícolas" userId="d81233f1062141e8" providerId="Windows Live" clId="Web-{31135F42-ECDD-4B0D-9ABF-7D5FE4EEE005}" dt="2024-04-04T19:10:20.788" v="85"/>
          <ac:spMkLst>
            <pc:docMk/>
            <pc:sldMk cId="3023231206" sldId="267"/>
            <ac:spMk id="20" creationId="{081EA652-8C6A-4E69-BEB9-170809474553}"/>
          </ac:spMkLst>
        </pc:spChg>
        <pc:spChg chg="add">
          <ac:chgData name="Douglas Nícolas" userId="d81233f1062141e8" providerId="Windows Live" clId="Web-{31135F42-ECDD-4B0D-9ABF-7D5FE4EEE005}" dt="2024-04-04T19:10:20.788" v="85"/>
          <ac:spMkLst>
            <pc:docMk/>
            <pc:sldMk cId="3023231206" sldId="267"/>
            <ac:spMk id="22" creationId="{F474090D-CD95-4B41-BE3D-6596953D322D}"/>
          </ac:spMkLst>
        </pc:spChg>
        <pc:spChg chg="add">
          <ac:chgData name="Douglas Nícolas" userId="d81233f1062141e8" providerId="Windows Live" clId="Web-{31135F42-ECDD-4B0D-9ABF-7D5FE4EEE005}" dt="2024-04-04T19:10:20.788" v="85"/>
          <ac:spMkLst>
            <pc:docMk/>
            <pc:sldMk cId="3023231206" sldId="267"/>
            <ac:spMk id="24" creationId="{5298780A-33B9-4EA2-8F67-DE68AD62841B}"/>
          </ac:spMkLst>
        </pc:spChg>
        <pc:spChg chg="add">
          <ac:chgData name="Douglas Nícolas" userId="d81233f1062141e8" providerId="Windows Live" clId="Web-{31135F42-ECDD-4B0D-9ABF-7D5FE4EEE005}" dt="2024-04-04T19:10:20.788" v="85"/>
          <ac:spMkLst>
            <pc:docMk/>
            <pc:sldMk cId="3023231206" sldId="267"/>
            <ac:spMk id="26" creationId="{B8F3E811-B104-4DFF-951A-008C860FF1D2}"/>
          </ac:spMkLst>
        </pc:spChg>
        <pc:grpChg chg="del">
          <ac:chgData name="Douglas Nícolas" userId="d81233f1062141e8" providerId="Windows Live" clId="Web-{31135F42-ECDD-4B0D-9ABF-7D5FE4EEE005}" dt="2024-04-04T19:09:42.521" v="81"/>
          <ac:grpSpMkLst>
            <pc:docMk/>
            <pc:sldMk cId="3023231206" sldId="267"/>
            <ac:grpSpMk id="9" creationId="{8CE57D37-C2D0-066B-1AE3-6F4244344F27}"/>
          </ac:grpSpMkLst>
        </pc:grpChg>
      </pc:sldChg>
      <pc:sldChg chg="mod ord">
        <pc:chgData name="Douglas Nícolas" userId="d81233f1062141e8" providerId="Windows Live" clId="Web-{31135F42-ECDD-4B0D-9ABF-7D5FE4EEE005}" dt="2024-04-04T19:12:16.588" v="117"/>
        <pc:sldMkLst>
          <pc:docMk/>
          <pc:sldMk cId="1362099005" sldId="271"/>
        </pc:sldMkLst>
      </pc:sldChg>
      <pc:sldChg chg="mod">
        <pc:chgData name="Douglas Nícolas" userId="d81233f1062141e8" providerId="Windows Live" clId="Web-{31135F42-ECDD-4B0D-9ABF-7D5FE4EEE005}" dt="2024-04-04T19:12:16.588" v="117"/>
        <pc:sldMkLst>
          <pc:docMk/>
          <pc:sldMk cId="960006062" sldId="272"/>
        </pc:sldMkLst>
      </pc:sldChg>
      <pc:sldChg chg="del">
        <pc:chgData name="Douglas Nícolas" userId="d81233f1062141e8" providerId="Windows Live" clId="Web-{31135F42-ECDD-4B0D-9ABF-7D5FE4EEE005}" dt="2024-04-04T19:12:04.306" v="116"/>
        <pc:sldMkLst>
          <pc:docMk/>
          <pc:sldMk cId="3643516400" sldId="273"/>
        </pc:sldMkLst>
      </pc:sldChg>
      <pc:sldChg chg="mod">
        <pc:chgData name="Douglas Nícolas" userId="d81233f1062141e8" providerId="Windows Live" clId="Web-{31135F42-ECDD-4B0D-9ABF-7D5FE4EEE005}" dt="2024-04-04T19:12:16.588" v="117"/>
        <pc:sldMkLst>
          <pc:docMk/>
          <pc:sldMk cId="2683579619" sldId="274"/>
        </pc:sldMkLst>
      </pc:sldChg>
      <pc:sldChg chg="delSp add mod replId">
        <pc:chgData name="Douglas Nícolas" userId="d81233f1062141e8" providerId="Windows Live" clId="Web-{31135F42-ECDD-4B0D-9ABF-7D5FE4EEE005}" dt="2024-04-04T19:12:16.588" v="117"/>
        <pc:sldMkLst>
          <pc:docMk/>
          <pc:sldMk cId="1966420158" sldId="275"/>
        </pc:sldMkLst>
        <pc:spChg chg="del">
          <ac:chgData name="Douglas Nícolas" userId="d81233f1062141e8" providerId="Windows Live" clId="Web-{31135F42-ECDD-4B0D-9ABF-7D5FE4EEE005}" dt="2024-04-04T19:04:56.029" v="15"/>
          <ac:spMkLst>
            <pc:docMk/>
            <pc:sldMk cId="1966420158" sldId="275"/>
            <ac:spMk id="4" creationId="{13981D41-C6CD-56DF-AB73-489382D45F4C}"/>
          </ac:spMkLst>
        </pc:spChg>
        <pc:spChg chg="del">
          <ac:chgData name="Douglas Nícolas" userId="d81233f1062141e8" providerId="Windows Live" clId="Web-{31135F42-ECDD-4B0D-9ABF-7D5FE4EEE005}" dt="2024-04-04T19:04:56.029" v="19"/>
          <ac:spMkLst>
            <pc:docMk/>
            <pc:sldMk cId="1966420158" sldId="275"/>
            <ac:spMk id="88" creationId="{B9D7E975-9161-4F2D-AC53-69E1912F6B5D}"/>
          </ac:spMkLst>
        </pc:spChg>
        <pc:spChg chg="del">
          <ac:chgData name="Douglas Nícolas" userId="d81233f1062141e8" providerId="Windows Live" clId="Web-{31135F42-ECDD-4B0D-9ABF-7D5FE4EEE005}" dt="2024-04-04T19:04:56.029" v="17"/>
          <ac:spMkLst>
            <pc:docMk/>
            <pc:sldMk cId="1966420158" sldId="275"/>
            <ac:spMk id="89" creationId="{827DC2C4-B485-428A-BF4A-472D2967F47F}"/>
          </ac:spMkLst>
        </pc:spChg>
        <pc:spChg chg="del">
          <ac:chgData name="Douglas Nícolas" userId="d81233f1062141e8" providerId="Windows Live" clId="Web-{31135F42-ECDD-4B0D-9ABF-7D5FE4EEE005}" dt="2024-04-04T19:04:56.029" v="16"/>
          <ac:spMkLst>
            <pc:docMk/>
            <pc:sldMk cId="1966420158" sldId="275"/>
            <ac:spMk id="90" creationId="{463E6235-1649-4B47-9862-4026FC473B6F}"/>
          </ac:spMkLst>
        </pc:spChg>
        <pc:picChg chg="del">
          <ac:chgData name="Douglas Nícolas" userId="d81233f1062141e8" providerId="Windows Live" clId="Web-{31135F42-ECDD-4B0D-9ABF-7D5FE4EEE005}" dt="2024-04-04T19:04:56.029" v="18"/>
          <ac:picMkLst>
            <pc:docMk/>
            <pc:sldMk cId="1966420158" sldId="275"/>
            <ac:picMk id="67" creationId="{6AEE9E89-ED6B-87CF-0552-E1D6ED1FFF40}"/>
          </ac:picMkLst>
        </pc:picChg>
      </pc:sldChg>
      <pc:sldChg chg="add mod replId">
        <pc:chgData name="Douglas Nícolas" userId="d81233f1062141e8" providerId="Windows Live" clId="Web-{31135F42-ECDD-4B0D-9ABF-7D5FE4EEE005}" dt="2024-04-04T19:12:16.588" v="117"/>
        <pc:sldMkLst>
          <pc:docMk/>
          <pc:sldMk cId="766703662" sldId="276"/>
        </pc:sldMkLst>
      </pc:sldChg>
      <pc:sldChg chg="add del replId">
        <pc:chgData name="Douglas Nícolas" userId="d81233f1062141e8" providerId="Windows Live" clId="Web-{31135F42-ECDD-4B0D-9ABF-7D5FE4EEE005}" dt="2024-04-04T19:11:51.338" v="111"/>
        <pc:sldMkLst>
          <pc:docMk/>
          <pc:sldMk cId="3559391784" sldId="276"/>
        </pc:sldMkLst>
      </pc:sldChg>
      <pc:sldChg chg="add mod replId">
        <pc:chgData name="Douglas Nícolas" userId="d81233f1062141e8" providerId="Windows Live" clId="Web-{31135F42-ECDD-4B0D-9ABF-7D5FE4EEE005}" dt="2024-04-04T19:12:16.588" v="117"/>
        <pc:sldMkLst>
          <pc:docMk/>
          <pc:sldMk cId="3992647569" sldId="277"/>
        </pc:sldMkLst>
      </pc:sldChg>
      <pc:sldChg chg="add mod replId">
        <pc:chgData name="Douglas Nícolas" userId="d81233f1062141e8" providerId="Windows Live" clId="Web-{31135F42-ECDD-4B0D-9ABF-7D5FE4EEE005}" dt="2024-04-04T19:12:16.588" v="117"/>
        <pc:sldMkLst>
          <pc:docMk/>
          <pc:sldMk cId="2587901142" sldId="278"/>
        </pc:sldMkLst>
      </pc:sldChg>
      <pc:sldMasterChg chg="mod setBg modSldLayout">
        <pc:chgData name="Douglas Nícolas" userId="d81233f1062141e8" providerId="Windows Live" clId="Web-{31135F42-ECDD-4B0D-9ABF-7D5FE4EEE005}" dt="2024-04-04T19:12:16.588" v="117"/>
        <pc:sldMasterMkLst>
          <pc:docMk/>
          <pc:sldMasterMk cId="2460954070" sldId="2147483660"/>
        </pc:sldMasterMkLst>
        <pc:sldLayoutChg chg="mod">
          <pc:chgData name="Douglas Nícolas" userId="d81233f1062141e8" providerId="Windows Live" clId="Web-{31135F42-ECDD-4B0D-9ABF-7D5FE4EEE005}" dt="2024-04-04T19:12:16.588" v="117"/>
          <pc:sldLayoutMkLst>
            <pc:docMk/>
            <pc:sldMasterMk cId="2460954070" sldId="2147483660"/>
            <pc:sldLayoutMk cId="2385387890" sldId="2147483661"/>
          </pc:sldLayoutMkLst>
        </pc:sldLayoutChg>
        <pc:sldLayoutChg chg="mod">
          <pc:chgData name="Douglas Nícolas" userId="d81233f1062141e8" providerId="Windows Live" clId="Web-{31135F42-ECDD-4B0D-9ABF-7D5FE4EEE005}" dt="2024-04-04T19:12:16.588" v="117"/>
          <pc:sldLayoutMkLst>
            <pc:docMk/>
            <pc:sldMasterMk cId="2460954070" sldId="2147483660"/>
            <pc:sldLayoutMk cId="949138452" sldId="2147483662"/>
          </pc:sldLayoutMkLst>
        </pc:sldLayoutChg>
        <pc:sldLayoutChg chg="mod">
          <pc:chgData name="Douglas Nícolas" userId="d81233f1062141e8" providerId="Windows Live" clId="Web-{31135F42-ECDD-4B0D-9ABF-7D5FE4EEE005}" dt="2024-04-04T19:12:16.588" v="117"/>
          <pc:sldLayoutMkLst>
            <pc:docMk/>
            <pc:sldMasterMk cId="2460954070" sldId="2147483660"/>
            <pc:sldLayoutMk cId="2591524520" sldId="2147483663"/>
          </pc:sldLayoutMkLst>
        </pc:sldLayoutChg>
        <pc:sldLayoutChg chg="mod">
          <pc:chgData name="Douglas Nícolas" userId="d81233f1062141e8" providerId="Windows Live" clId="Web-{31135F42-ECDD-4B0D-9ABF-7D5FE4EEE005}" dt="2024-04-04T19:12:16.588" v="117"/>
          <pc:sldLayoutMkLst>
            <pc:docMk/>
            <pc:sldMasterMk cId="2460954070" sldId="2147483660"/>
            <pc:sldLayoutMk cId="1203092039" sldId="2147483664"/>
          </pc:sldLayoutMkLst>
        </pc:sldLayoutChg>
        <pc:sldLayoutChg chg="mod">
          <pc:chgData name="Douglas Nícolas" userId="d81233f1062141e8" providerId="Windows Live" clId="Web-{31135F42-ECDD-4B0D-9ABF-7D5FE4EEE005}" dt="2024-04-04T19:12:16.588" v="117"/>
          <pc:sldLayoutMkLst>
            <pc:docMk/>
            <pc:sldMasterMk cId="2460954070" sldId="2147483660"/>
            <pc:sldLayoutMk cId="3733172339" sldId="2147483665"/>
          </pc:sldLayoutMkLst>
        </pc:sldLayoutChg>
        <pc:sldLayoutChg chg="mod">
          <pc:chgData name="Douglas Nícolas" userId="d81233f1062141e8" providerId="Windows Live" clId="Web-{31135F42-ECDD-4B0D-9ABF-7D5FE4EEE005}" dt="2024-04-04T19:12:16.588" v="117"/>
          <pc:sldLayoutMkLst>
            <pc:docMk/>
            <pc:sldMasterMk cId="2460954070" sldId="2147483660"/>
            <pc:sldLayoutMk cId="3210312558" sldId="2147483666"/>
          </pc:sldLayoutMkLst>
        </pc:sldLayoutChg>
        <pc:sldLayoutChg chg="mod">
          <pc:chgData name="Douglas Nícolas" userId="d81233f1062141e8" providerId="Windows Live" clId="Web-{31135F42-ECDD-4B0D-9ABF-7D5FE4EEE005}" dt="2024-04-04T19:12:16.588" v="117"/>
          <pc:sldLayoutMkLst>
            <pc:docMk/>
            <pc:sldMasterMk cId="2460954070" sldId="2147483660"/>
            <pc:sldLayoutMk cId="3146388984" sldId="2147483667"/>
          </pc:sldLayoutMkLst>
        </pc:sldLayoutChg>
        <pc:sldLayoutChg chg="mod">
          <pc:chgData name="Douglas Nícolas" userId="d81233f1062141e8" providerId="Windows Live" clId="Web-{31135F42-ECDD-4B0D-9ABF-7D5FE4EEE005}" dt="2024-04-04T19:12:16.588" v="117"/>
          <pc:sldLayoutMkLst>
            <pc:docMk/>
            <pc:sldMasterMk cId="2460954070" sldId="2147483660"/>
            <pc:sldLayoutMk cId="3171841454" sldId="2147483668"/>
          </pc:sldLayoutMkLst>
        </pc:sldLayoutChg>
        <pc:sldLayoutChg chg="mod">
          <pc:chgData name="Douglas Nícolas" userId="d81233f1062141e8" providerId="Windows Live" clId="Web-{31135F42-ECDD-4B0D-9ABF-7D5FE4EEE005}" dt="2024-04-04T19:12:16.588" v="117"/>
          <pc:sldLayoutMkLst>
            <pc:docMk/>
            <pc:sldMasterMk cId="2460954070" sldId="2147483660"/>
            <pc:sldLayoutMk cId="1718958274" sldId="2147483669"/>
          </pc:sldLayoutMkLst>
        </pc:sldLayoutChg>
        <pc:sldLayoutChg chg="mod">
          <pc:chgData name="Douglas Nícolas" userId="d81233f1062141e8" providerId="Windows Live" clId="Web-{31135F42-ECDD-4B0D-9ABF-7D5FE4EEE005}" dt="2024-04-04T19:12:16.588" v="117"/>
          <pc:sldLayoutMkLst>
            <pc:docMk/>
            <pc:sldMasterMk cId="2460954070" sldId="2147483660"/>
            <pc:sldLayoutMk cId="2202905451" sldId="2147483670"/>
          </pc:sldLayoutMkLst>
        </pc:sldLayoutChg>
        <pc:sldLayoutChg chg="mod">
          <pc:chgData name="Douglas Nícolas" userId="d81233f1062141e8" providerId="Windows Live" clId="Web-{31135F42-ECDD-4B0D-9ABF-7D5FE4EEE005}" dt="2024-04-04T19:12:16.588" v="117"/>
          <pc:sldLayoutMkLst>
            <pc:docMk/>
            <pc:sldMasterMk cId="2460954070" sldId="2147483660"/>
            <pc:sldLayoutMk cId="3479445657" sldId="2147483671"/>
          </pc:sldLayoutMkLst>
        </pc:sldLayoutChg>
      </pc:sldMasterChg>
    </pc:docChg>
  </pc:docChgLst>
  <pc:docChgLst>
    <pc:chgData name="Douglas Nicolas Silva Gomes" userId="S::1489655@sga.pucminas.br::f360275c-4d7d-44b1-8bda-8968736751c7" providerId="AD" clId="Web-{D51AA243-1B85-A265-BD7B-F3494F79CBC9}"/>
    <pc:docChg chg="addSld delSld modSld sldOrd modMainMaster">
      <pc:chgData name="Douglas Nicolas Silva Gomes" userId="S::1489655@sga.pucminas.br::f360275c-4d7d-44b1-8bda-8968736751c7" providerId="AD" clId="Web-{D51AA243-1B85-A265-BD7B-F3494F79CBC9}" dt="2024-06-20T20:23:37.225" v="62" actId="1076"/>
      <pc:docMkLst>
        <pc:docMk/>
      </pc:docMkLst>
      <pc:sldChg chg="mod">
        <pc:chgData name="Douglas Nicolas Silva Gomes" userId="S::1489655@sga.pucminas.br::f360275c-4d7d-44b1-8bda-8968736751c7" providerId="AD" clId="Web-{D51AA243-1B85-A265-BD7B-F3494F79CBC9}" dt="2024-06-20T20:18:38.059" v="4"/>
        <pc:sldMkLst>
          <pc:docMk/>
          <pc:sldMk cId="2678770739" sldId="258"/>
        </pc:sldMkLst>
      </pc:sldChg>
      <pc:sldChg chg="mod">
        <pc:chgData name="Douglas Nicolas Silva Gomes" userId="S::1489655@sga.pucminas.br::f360275c-4d7d-44b1-8bda-8968736751c7" providerId="AD" clId="Web-{D51AA243-1B85-A265-BD7B-F3494F79CBC9}" dt="2024-06-20T20:18:38.059" v="4"/>
        <pc:sldMkLst>
          <pc:docMk/>
          <pc:sldMk cId="3968249673" sldId="259"/>
        </pc:sldMkLst>
      </pc:sldChg>
      <pc:sldChg chg="mod">
        <pc:chgData name="Douglas Nicolas Silva Gomes" userId="S::1489655@sga.pucminas.br::f360275c-4d7d-44b1-8bda-8968736751c7" providerId="AD" clId="Web-{D51AA243-1B85-A265-BD7B-F3494F79CBC9}" dt="2024-06-20T20:18:38.059" v="4"/>
        <pc:sldMkLst>
          <pc:docMk/>
          <pc:sldMk cId="960006062" sldId="272"/>
        </pc:sldMkLst>
      </pc:sldChg>
      <pc:sldChg chg="mod">
        <pc:chgData name="Douglas Nicolas Silva Gomes" userId="S::1489655@sga.pucminas.br::f360275c-4d7d-44b1-8bda-8968736751c7" providerId="AD" clId="Web-{D51AA243-1B85-A265-BD7B-F3494F79CBC9}" dt="2024-06-20T20:18:38.059" v="4"/>
        <pc:sldMkLst>
          <pc:docMk/>
          <pc:sldMk cId="2247357505" sldId="280"/>
        </pc:sldMkLst>
      </pc:sldChg>
      <pc:sldChg chg="mod">
        <pc:chgData name="Douglas Nicolas Silva Gomes" userId="S::1489655@sga.pucminas.br::f360275c-4d7d-44b1-8bda-8968736751c7" providerId="AD" clId="Web-{D51AA243-1B85-A265-BD7B-F3494F79CBC9}" dt="2024-06-20T20:18:38.059" v="4"/>
        <pc:sldMkLst>
          <pc:docMk/>
          <pc:sldMk cId="3648526720" sldId="286"/>
        </pc:sldMkLst>
      </pc:sldChg>
      <pc:sldChg chg="mod">
        <pc:chgData name="Douglas Nicolas Silva Gomes" userId="S::1489655@sga.pucminas.br::f360275c-4d7d-44b1-8bda-8968736751c7" providerId="AD" clId="Web-{D51AA243-1B85-A265-BD7B-F3494F79CBC9}" dt="2024-06-20T20:18:38.059" v="4"/>
        <pc:sldMkLst>
          <pc:docMk/>
          <pc:sldMk cId="2192658184" sldId="288"/>
        </pc:sldMkLst>
      </pc:sldChg>
      <pc:sldChg chg="mod">
        <pc:chgData name="Douglas Nicolas Silva Gomes" userId="S::1489655@sga.pucminas.br::f360275c-4d7d-44b1-8bda-8968736751c7" providerId="AD" clId="Web-{D51AA243-1B85-A265-BD7B-F3494F79CBC9}" dt="2024-06-20T20:18:38.059" v="4"/>
        <pc:sldMkLst>
          <pc:docMk/>
          <pc:sldMk cId="1496921124" sldId="290"/>
        </pc:sldMkLst>
      </pc:sldChg>
      <pc:sldChg chg="mod">
        <pc:chgData name="Douglas Nicolas Silva Gomes" userId="S::1489655@sga.pucminas.br::f360275c-4d7d-44b1-8bda-8968736751c7" providerId="AD" clId="Web-{D51AA243-1B85-A265-BD7B-F3494F79CBC9}" dt="2024-06-20T20:18:38.059" v="4"/>
        <pc:sldMkLst>
          <pc:docMk/>
          <pc:sldMk cId="2637130579" sldId="292"/>
        </pc:sldMkLst>
      </pc:sldChg>
      <pc:sldChg chg="mod">
        <pc:chgData name="Douglas Nicolas Silva Gomes" userId="S::1489655@sga.pucminas.br::f360275c-4d7d-44b1-8bda-8968736751c7" providerId="AD" clId="Web-{D51AA243-1B85-A265-BD7B-F3494F79CBC9}" dt="2024-06-20T20:18:38.059" v="4"/>
        <pc:sldMkLst>
          <pc:docMk/>
          <pc:sldMk cId="1839841074" sldId="293"/>
        </pc:sldMkLst>
      </pc:sldChg>
      <pc:sldChg chg="mod">
        <pc:chgData name="Douglas Nicolas Silva Gomes" userId="S::1489655@sga.pucminas.br::f360275c-4d7d-44b1-8bda-8968736751c7" providerId="AD" clId="Web-{D51AA243-1B85-A265-BD7B-F3494F79CBC9}" dt="2024-06-20T20:18:38.059" v="4"/>
        <pc:sldMkLst>
          <pc:docMk/>
          <pc:sldMk cId="1983072813" sldId="294"/>
        </pc:sldMkLst>
      </pc:sldChg>
      <pc:sldChg chg="mod">
        <pc:chgData name="Douglas Nicolas Silva Gomes" userId="S::1489655@sga.pucminas.br::f360275c-4d7d-44b1-8bda-8968736751c7" providerId="AD" clId="Web-{D51AA243-1B85-A265-BD7B-F3494F79CBC9}" dt="2024-06-20T20:18:38.059" v="4"/>
        <pc:sldMkLst>
          <pc:docMk/>
          <pc:sldMk cId="1377815857" sldId="295"/>
        </pc:sldMkLst>
      </pc:sldChg>
      <pc:sldChg chg="mod">
        <pc:chgData name="Douglas Nicolas Silva Gomes" userId="S::1489655@sga.pucminas.br::f360275c-4d7d-44b1-8bda-8968736751c7" providerId="AD" clId="Web-{D51AA243-1B85-A265-BD7B-F3494F79CBC9}" dt="2024-06-20T20:18:38.059" v="4"/>
        <pc:sldMkLst>
          <pc:docMk/>
          <pc:sldMk cId="4065773122" sldId="298"/>
        </pc:sldMkLst>
      </pc:sldChg>
      <pc:sldChg chg="addSp delSp modSp add del mod">
        <pc:chgData name="Douglas Nicolas Silva Gomes" userId="S::1489655@sga.pucminas.br::f360275c-4d7d-44b1-8bda-8968736751c7" providerId="AD" clId="Web-{D51AA243-1B85-A265-BD7B-F3494F79CBC9}" dt="2024-06-20T20:19:05.528" v="15"/>
        <pc:sldMkLst>
          <pc:docMk/>
          <pc:sldMk cId="2835636123" sldId="753"/>
        </pc:sldMkLst>
        <pc:spChg chg="del mod">
          <ac:chgData name="Douglas Nicolas Silva Gomes" userId="S::1489655@sga.pucminas.br::f360275c-4d7d-44b1-8bda-8968736751c7" providerId="AD" clId="Web-{D51AA243-1B85-A265-BD7B-F3494F79CBC9}" dt="2024-06-20T20:18:59.591" v="13"/>
          <ac:spMkLst>
            <pc:docMk/>
            <pc:sldMk cId="2835636123" sldId="753"/>
            <ac:spMk id="3" creationId="{753E9AE4-6A54-41DC-8C15-CB157BAB3CA5}"/>
          </ac:spMkLst>
        </pc:spChg>
        <pc:spChg chg="add mod">
          <ac:chgData name="Douglas Nicolas Silva Gomes" userId="S::1489655@sga.pucminas.br::f360275c-4d7d-44b1-8bda-8968736751c7" providerId="AD" clId="Web-{D51AA243-1B85-A265-BD7B-F3494F79CBC9}" dt="2024-06-20T20:18:59.591" v="13"/>
          <ac:spMkLst>
            <pc:docMk/>
            <pc:sldMk cId="2835636123" sldId="753"/>
            <ac:spMk id="41" creationId="{9D1C844B-2264-E42B-A81F-FDA86C59C83F}"/>
          </ac:spMkLst>
        </pc:spChg>
        <pc:graphicFrameChg chg="del">
          <ac:chgData name="Douglas Nicolas Silva Gomes" userId="S::1489655@sga.pucminas.br::f360275c-4d7d-44b1-8bda-8968736751c7" providerId="AD" clId="Web-{D51AA243-1B85-A265-BD7B-F3494F79CBC9}" dt="2024-06-20T20:18:59.466" v="12"/>
          <ac:graphicFrameMkLst>
            <pc:docMk/>
            <pc:sldMk cId="2835636123" sldId="753"/>
            <ac:graphicFrameMk id="6" creationId="{FFC0909A-4A66-40C7-9866-DF55ED90B8AA}"/>
          </ac:graphicFrameMkLst>
        </pc:graphicFrameChg>
      </pc:sldChg>
      <pc:sldChg chg="add del ord">
        <pc:chgData name="Douglas Nicolas Silva Gomes" userId="S::1489655@sga.pucminas.br::f360275c-4d7d-44b1-8bda-8968736751c7" providerId="AD" clId="Web-{D51AA243-1B85-A265-BD7B-F3494F79CBC9}" dt="2024-06-20T20:19:07.482" v="16"/>
        <pc:sldMkLst>
          <pc:docMk/>
          <pc:sldMk cId="631324172" sldId="766"/>
        </pc:sldMkLst>
      </pc:sldChg>
      <pc:sldChg chg="addSp delSp modSp add replId">
        <pc:chgData name="Douglas Nicolas Silva Gomes" userId="S::1489655@sga.pucminas.br::f360275c-4d7d-44b1-8bda-8968736751c7" providerId="AD" clId="Web-{D51AA243-1B85-A265-BD7B-F3494F79CBC9}" dt="2024-06-20T20:23:37.225" v="62" actId="1076"/>
        <pc:sldMkLst>
          <pc:docMk/>
          <pc:sldMk cId="1071249999" sldId="767"/>
        </pc:sldMkLst>
        <pc:spChg chg="add mod">
          <ac:chgData name="Douglas Nicolas Silva Gomes" userId="S::1489655@sga.pucminas.br::f360275c-4d7d-44b1-8bda-8968736751c7" providerId="AD" clId="Web-{D51AA243-1B85-A265-BD7B-F3494F79CBC9}" dt="2024-06-20T20:19:27.248" v="18"/>
          <ac:spMkLst>
            <pc:docMk/>
            <pc:sldMk cId="1071249999" sldId="767"/>
            <ac:spMk id="2" creationId="{753E9AE4-6A54-41DC-8C15-CB157BAB3CA5}"/>
          </ac:spMkLst>
        </pc:spChg>
        <pc:spChg chg="add mod ord">
          <ac:chgData name="Douglas Nicolas Silva Gomes" userId="S::1489655@sga.pucminas.br::f360275c-4d7d-44b1-8bda-8968736751c7" providerId="AD" clId="Web-{D51AA243-1B85-A265-BD7B-F3494F79CBC9}" dt="2024-06-20T20:23:37.225" v="62" actId="1076"/>
          <ac:spMkLst>
            <pc:docMk/>
            <pc:sldMk cId="1071249999" sldId="767"/>
            <ac:spMk id="13" creationId="{4F3E5854-E1E0-2428-1168-13BDE2770E8A}"/>
          </ac:spMkLst>
        </pc:spChg>
        <pc:spChg chg="del">
          <ac:chgData name="Douglas Nicolas Silva Gomes" userId="S::1489655@sga.pucminas.br::f360275c-4d7d-44b1-8bda-8968736751c7" providerId="AD" clId="Web-{D51AA243-1B85-A265-BD7B-F3494F79CBC9}" dt="2024-06-20T20:18:53.215" v="11"/>
          <ac:spMkLst>
            <pc:docMk/>
            <pc:sldMk cId="1071249999" sldId="767"/>
            <ac:spMk id="21" creationId="{38AD18E6-C611-9746-0475-A177E0154AA2}"/>
          </ac:spMkLst>
        </pc:spChg>
        <pc:spChg chg="del">
          <ac:chgData name="Douglas Nicolas Silva Gomes" userId="S::1489655@sga.pucminas.br::f360275c-4d7d-44b1-8bda-8968736751c7" providerId="AD" clId="Web-{D51AA243-1B85-A265-BD7B-F3494F79CBC9}" dt="2024-06-20T20:18:53.215" v="10"/>
          <ac:spMkLst>
            <pc:docMk/>
            <pc:sldMk cId="1071249999" sldId="767"/>
            <ac:spMk id="23" creationId="{F6F61EB1-14BA-77DB-8B00-37E4439AC1F3}"/>
          </ac:spMkLst>
        </pc:spChg>
        <pc:spChg chg="del">
          <ac:chgData name="Douglas Nicolas Silva Gomes" userId="S::1489655@sga.pucminas.br::f360275c-4d7d-44b1-8bda-8968736751c7" providerId="AD" clId="Web-{D51AA243-1B85-A265-BD7B-F3494F79CBC9}" dt="2024-06-20T20:18:53.215" v="9"/>
          <ac:spMkLst>
            <pc:docMk/>
            <pc:sldMk cId="1071249999" sldId="767"/>
            <ac:spMk id="25" creationId="{2032E657-06F0-E234-0BB3-E265FE4D5BF5}"/>
          </ac:spMkLst>
        </pc:spChg>
        <pc:spChg chg="add mod ord">
          <ac:chgData name="Douglas Nicolas Silva Gomes" userId="S::1489655@sga.pucminas.br::f360275c-4d7d-44b1-8bda-8968736751c7" providerId="AD" clId="Web-{D51AA243-1B85-A265-BD7B-F3494F79CBC9}" dt="2024-06-20T20:23:37.194" v="61" actId="1076"/>
          <ac:spMkLst>
            <pc:docMk/>
            <pc:sldMk cId="1071249999" sldId="767"/>
            <ac:spMk id="26" creationId="{81894A3C-D6F9-9F41-3F90-ED641C432978}"/>
          </ac:spMkLst>
        </pc:spChg>
        <pc:spChg chg="del">
          <ac:chgData name="Douglas Nicolas Silva Gomes" userId="S::1489655@sga.pucminas.br::f360275c-4d7d-44b1-8bda-8968736751c7" providerId="AD" clId="Web-{D51AA243-1B85-A265-BD7B-F3494F79CBC9}" dt="2024-06-20T20:18:53.215" v="8"/>
          <ac:spMkLst>
            <pc:docMk/>
            <pc:sldMk cId="1071249999" sldId="767"/>
            <ac:spMk id="27" creationId="{53CACA24-0900-86E1-0459-869D649634FB}"/>
          </ac:spMkLst>
        </pc:spChg>
        <pc:graphicFrameChg chg="add mod">
          <ac:chgData name="Douglas Nicolas Silva Gomes" userId="S::1489655@sga.pucminas.br::f360275c-4d7d-44b1-8bda-8968736751c7" providerId="AD" clId="Web-{D51AA243-1B85-A265-BD7B-F3494F79CBC9}" dt="2024-06-20T20:23:37.162" v="60" actId="1076"/>
          <ac:graphicFrameMkLst>
            <pc:docMk/>
            <pc:sldMk cId="1071249999" sldId="767"/>
            <ac:graphicFrameMk id="3" creationId="{FFC0909A-4A66-40C7-9866-DF55ED90B8AA}"/>
          </ac:graphicFrameMkLst>
        </pc:graphicFrameChg>
      </pc:sldChg>
      <pc:sldMasterChg chg="mod setBg addSldLayout modSldLayout">
        <pc:chgData name="Douglas Nicolas Silva Gomes" userId="S::1489655@sga.pucminas.br::f360275c-4d7d-44b1-8bda-8968736751c7" providerId="AD" clId="Web-{D51AA243-1B85-A265-BD7B-F3494F79CBC9}" dt="2024-06-20T20:18:38.059" v="4"/>
        <pc:sldMasterMkLst>
          <pc:docMk/>
          <pc:sldMasterMk cId="2460954070" sldId="2147483660"/>
        </pc:sldMasterMkLst>
        <pc:sldLayoutChg chg="mod">
          <pc:chgData name="Douglas Nicolas Silva Gomes" userId="S::1489655@sga.pucminas.br::f360275c-4d7d-44b1-8bda-8968736751c7" providerId="AD" clId="Web-{D51AA243-1B85-A265-BD7B-F3494F79CBC9}" dt="2024-06-20T20:18:38.059" v="4"/>
          <pc:sldLayoutMkLst>
            <pc:docMk/>
            <pc:sldMasterMk cId="2460954070" sldId="2147483660"/>
            <pc:sldLayoutMk cId="2385387890" sldId="2147483661"/>
          </pc:sldLayoutMkLst>
        </pc:sldLayoutChg>
        <pc:sldLayoutChg chg="mod">
          <pc:chgData name="Douglas Nicolas Silva Gomes" userId="S::1489655@sga.pucminas.br::f360275c-4d7d-44b1-8bda-8968736751c7" providerId="AD" clId="Web-{D51AA243-1B85-A265-BD7B-F3494F79CBC9}" dt="2024-06-20T20:18:38.059" v="4"/>
          <pc:sldLayoutMkLst>
            <pc:docMk/>
            <pc:sldMasterMk cId="2460954070" sldId="2147483660"/>
            <pc:sldLayoutMk cId="949138452" sldId="2147483662"/>
          </pc:sldLayoutMkLst>
        </pc:sldLayoutChg>
        <pc:sldLayoutChg chg="mod">
          <pc:chgData name="Douglas Nicolas Silva Gomes" userId="S::1489655@sga.pucminas.br::f360275c-4d7d-44b1-8bda-8968736751c7" providerId="AD" clId="Web-{D51AA243-1B85-A265-BD7B-F3494F79CBC9}" dt="2024-06-20T20:18:38.059" v="4"/>
          <pc:sldLayoutMkLst>
            <pc:docMk/>
            <pc:sldMasterMk cId="2460954070" sldId="2147483660"/>
            <pc:sldLayoutMk cId="2591524520" sldId="2147483663"/>
          </pc:sldLayoutMkLst>
        </pc:sldLayoutChg>
        <pc:sldLayoutChg chg="mod">
          <pc:chgData name="Douglas Nicolas Silva Gomes" userId="S::1489655@sga.pucminas.br::f360275c-4d7d-44b1-8bda-8968736751c7" providerId="AD" clId="Web-{D51AA243-1B85-A265-BD7B-F3494F79CBC9}" dt="2024-06-20T20:18:38.059" v="4"/>
          <pc:sldLayoutMkLst>
            <pc:docMk/>
            <pc:sldMasterMk cId="2460954070" sldId="2147483660"/>
            <pc:sldLayoutMk cId="1203092039" sldId="2147483664"/>
          </pc:sldLayoutMkLst>
        </pc:sldLayoutChg>
        <pc:sldLayoutChg chg="mod">
          <pc:chgData name="Douglas Nicolas Silva Gomes" userId="S::1489655@sga.pucminas.br::f360275c-4d7d-44b1-8bda-8968736751c7" providerId="AD" clId="Web-{D51AA243-1B85-A265-BD7B-F3494F79CBC9}" dt="2024-06-20T20:18:38.059" v="4"/>
          <pc:sldLayoutMkLst>
            <pc:docMk/>
            <pc:sldMasterMk cId="2460954070" sldId="2147483660"/>
            <pc:sldLayoutMk cId="3733172339" sldId="2147483665"/>
          </pc:sldLayoutMkLst>
        </pc:sldLayoutChg>
        <pc:sldLayoutChg chg="mod">
          <pc:chgData name="Douglas Nicolas Silva Gomes" userId="S::1489655@sga.pucminas.br::f360275c-4d7d-44b1-8bda-8968736751c7" providerId="AD" clId="Web-{D51AA243-1B85-A265-BD7B-F3494F79CBC9}" dt="2024-06-20T20:18:38.059" v="4"/>
          <pc:sldLayoutMkLst>
            <pc:docMk/>
            <pc:sldMasterMk cId="2460954070" sldId="2147483660"/>
            <pc:sldLayoutMk cId="3210312558" sldId="2147483666"/>
          </pc:sldLayoutMkLst>
        </pc:sldLayoutChg>
        <pc:sldLayoutChg chg="mod">
          <pc:chgData name="Douglas Nicolas Silva Gomes" userId="S::1489655@sga.pucminas.br::f360275c-4d7d-44b1-8bda-8968736751c7" providerId="AD" clId="Web-{D51AA243-1B85-A265-BD7B-F3494F79CBC9}" dt="2024-06-20T20:18:38.059" v="4"/>
          <pc:sldLayoutMkLst>
            <pc:docMk/>
            <pc:sldMasterMk cId="2460954070" sldId="2147483660"/>
            <pc:sldLayoutMk cId="3146388984" sldId="2147483667"/>
          </pc:sldLayoutMkLst>
        </pc:sldLayoutChg>
        <pc:sldLayoutChg chg="mod">
          <pc:chgData name="Douglas Nicolas Silva Gomes" userId="S::1489655@sga.pucminas.br::f360275c-4d7d-44b1-8bda-8968736751c7" providerId="AD" clId="Web-{D51AA243-1B85-A265-BD7B-F3494F79CBC9}" dt="2024-06-20T20:18:38.059" v="4"/>
          <pc:sldLayoutMkLst>
            <pc:docMk/>
            <pc:sldMasterMk cId="2460954070" sldId="2147483660"/>
            <pc:sldLayoutMk cId="3171841454" sldId="2147483668"/>
          </pc:sldLayoutMkLst>
        </pc:sldLayoutChg>
        <pc:sldLayoutChg chg="mod">
          <pc:chgData name="Douglas Nicolas Silva Gomes" userId="S::1489655@sga.pucminas.br::f360275c-4d7d-44b1-8bda-8968736751c7" providerId="AD" clId="Web-{D51AA243-1B85-A265-BD7B-F3494F79CBC9}" dt="2024-06-20T20:18:38.059" v="4"/>
          <pc:sldLayoutMkLst>
            <pc:docMk/>
            <pc:sldMasterMk cId="2460954070" sldId="2147483660"/>
            <pc:sldLayoutMk cId="1718958274" sldId="2147483669"/>
          </pc:sldLayoutMkLst>
        </pc:sldLayoutChg>
        <pc:sldLayoutChg chg="mod">
          <pc:chgData name="Douglas Nicolas Silva Gomes" userId="S::1489655@sga.pucminas.br::f360275c-4d7d-44b1-8bda-8968736751c7" providerId="AD" clId="Web-{D51AA243-1B85-A265-BD7B-F3494F79CBC9}" dt="2024-06-20T20:18:38.059" v="4"/>
          <pc:sldLayoutMkLst>
            <pc:docMk/>
            <pc:sldMasterMk cId="2460954070" sldId="2147483660"/>
            <pc:sldLayoutMk cId="2202905451" sldId="2147483670"/>
          </pc:sldLayoutMkLst>
        </pc:sldLayoutChg>
        <pc:sldLayoutChg chg="mod">
          <pc:chgData name="Douglas Nicolas Silva Gomes" userId="S::1489655@sga.pucminas.br::f360275c-4d7d-44b1-8bda-8968736751c7" providerId="AD" clId="Web-{D51AA243-1B85-A265-BD7B-F3494F79CBC9}" dt="2024-06-20T20:18:38.059" v="4"/>
          <pc:sldLayoutMkLst>
            <pc:docMk/>
            <pc:sldMasterMk cId="2460954070" sldId="2147483660"/>
            <pc:sldLayoutMk cId="3479445657" sldId="2147483671"/>
          </pc:sldLayoutMkLst>
        </pc:sldLayoutChg>
        <pc:sldLayoutChg chg="add mod">
          <pc:chgData name="Douglas Nicolas Silva Gomes" userId="S::1489655@sga.pucminas.br::f360275c-4d7d-44b1-8bda-8968736751c7" providerId="AD" clId="Web-{D51AA243-1B85-A265-BD7B-F3494F79CBC9}" dt="2024-06-20T20:18:38.059" v="4"/>
          <pc:sldLayoutMkLst>
            <pc:docMk/>
            <pc:sldMasterMk cId="2460954070" sldId="2147483660"/>
            <pc:sldLayoutMk cId="1884314270" sldId="2147483672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document/d/1ZVvM6oKd4DMnjhhw2ILEjcReoC2f7JwA5Mk6ZtYuSc4/edit?usp=sharing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">
            <a:extLst>
              <a:ext uri="{FF2B5EF4-FFF2-40B4-BE49-F238E27FC236}">
                <a16:creationId xmlns:a16="http://schemas.microsoft.com/office/drawing/2014/main" id="{219D74A9-C5B7-6810-1EA0-F6CF9156D030}"/>
              </a:ext>
            </a:extLst>
          </p:cNvPr>
          <p:cNvSpPr txBox="1"/>
          <p:nvPr/>
        </p:nvSpPr>
        <p:spPr>
          <a:xfrm>
            <a:off x="6390228" y="2280665"/>
            <a:ext cx="5288528" cy="3283594"/>
          </a:xfrm>
          <a:prstGeom prst="rect">
            <a:avLst/>
          </a:prstGeom>
        </p:spPr>
        <p:txBody>
          <a:bodyPr rot="0" spcFirstLastPara="0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1">
                    <a:alpha val="80000"/>
                  </a:schemeClr>
                </a:solidFill>
              </a:rPr>
              <a:t>Victor Souza Lima</a:t>
            </a:r>
            <a:endParaRPr lang="en-US" sz="2400" dirty="0">
              <a:solidFill>
                <a:schemeClr val="tx1">
                  <a:alpha val="80000"/>
                </a:schemeClr>
              </a:solidFill>
            </a:endParaRP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1">
                    <a:alpha val="80000"/>
                  </a:schemeClr>
                </a:solidFill>
              </a:rPr>
              <a:t>Douglas Nicolas Silva Gomes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1">
                    <a:alpha val="80000"/>
                  </a:schemeClr>
                </a:solidFill>
              </a:rPr>
              <a:t>André Luiz Rocha Cabral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 err="1">
                <a:solidFill>
                  <a:schemeClr val="tx1">
                    <a:alpha val="80000"/>
                  </a:schemeClr>
                </a:solidFill>
              </a:rPr>
              <a:t>Breno</a:t>
            </a:r>
            <a:r>
              <a:rPr lang="en-US" sz="2400" b="1" dirty="0">
                <a:solidFill>
                  <a:schemeClr val="tx1">
                    <a:alpha val="80000"/>
                  </a:schemeClr>
                </a:solidFill>
              </a:rPr>
              <a:t> Pires Santos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1">
                    <a:alpha val="80000"/>
                  </a:schemeClr>
                </a:solidFill>
              </a:rPr>
              <a:t>Bruno Braga </a:t>
            </a:r>
            <a:r>
              <a:rPr lang="en-US" sz="2400" b="1" dirty="0" err="1">
                <a:solidFill>
                  <a:schemeClr val="tx1">
                    <a:alpha val="80000"/>
                  </a:schemeClr>
                </a:solidFill>
              </a:rPr>
              <a:t>Guimarães</a:t>
            </a:r>
            <a:r>
              <a:rPr lang="en-US" sz="2400" b="1" dirty="0">
                <a:solidFill>
                  <a:schemeClr val="tx1">
                    <a:alpha val="80000"/>
                  </a:schemeClr>
                </a:solidFill>
              </a:rPr>
              <a:t> Alves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1">
                    <a:alpha val="80000"/>
                  </a:schemeClr>
                </a:solidFill>
              </a:rPr>
              <a:t>Arthur de Sá Camargo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9088BF12-6D59-3E6C-FFC1-F04266493E8D}"/>
              </a:ext>
            </a:extLst>
          </p:cNvPr>
          <p:cNvSpPr/>
          <p:nvPr/>
        </p:nvSpPr>
        <p:spPr>
          <a:xfrm>
            <a:off x="6096078" y="2492330"/>
            <a:ext cx="52294" cy="187885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Picture 2" descr="A blue and black logo&#10;&#10;Description automatically generated">
            <a:extLst>
              <a:ext uri="{FF2B5EF4-FFF2-40B4-BE49-F238E27FC236}">
                <a16:creationId xmlns:a16="http://schemas.microsoft.com/office/drawing/2014/main" id="{AC2694E7-089A-981D-D3FE-190DBAB5D8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419" y="1367423"/>
            <a:ext cx="5075454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7707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reeform: Shape 8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CaixaDeTexto 3">
            <a:extLst>
              <a:ext uri="{FF2B5EF4-FFF2-40B4-BE49-F238E27FC236}">
                <a16:creationId xmlns:a16="http://schemas.microsoft.com/office/drawing/2014/main" id="{E3A9DAA2-9B3D-D1EB-D8C6-11C42F69D162}"/>
              </a:ext>
            </a:extLst>
          </p:cNvPr>
          <p:cNvSpPr txBox="1"/>
          <p:nvPr/>
        </p:nvSpPr>
        <p:spPr>
          <a:xfrm>
            <a:off x="3901" y="-5936"/>
            <a:ext cx="12194123" cy="58477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3200" b="1" dirty="0">
                <a:solidFill>
                  <a:schemeClr val="bg1"/>
                </a:solidFill>
              </a:rPr>
              <a:t>Diagrama Entidade Relacionamento</a:t>
            </a:r>
            <a:endParaRPr lang="en-US" sz="3200" dirty="0">
              <a:solidFill>
                <a:schemeClr val="bg1"/>
              </a:solidFill>
            </a:endParaRPr>
          </a:p>
        </p:txBody>
      </p:sp>
      <p:pic>
        <p:nvPicPr>
          <p:cNvPr id="2" name="Picture 1" descr="A diagram of a diagram&#10;&#10;Description automatically generated">
            <a:extLst>
              <a:ext uri="{FF2B5EF4-FFF2-40B4-BE49-F238E27FC236}">
                <a16:creationId xmlns:a16="http://schemas.microsoft.com/office/drawing/2014/main" id="{6B03DE12-FB45-40E9-86AC-5B27C00917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5426" y="1186938"/>
            <a:ext cx="8785951" cy="49248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731287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reeform: Shape 8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CaixaDeTexto 3">
            <a:extLst>
              <a:ext uri="{FF2B5EF4-FFF2-40B4-BE49-F238E27FC236}">
                <a16:creationId xmlns:a16="http://schemas.microsoft.com/office/drawing/2014/main" id="{E3A9DAA2-9B3D-D1EB-D8C6-11C42F69D162}"/>
              </a:ext>
            </a:extLst>
          </p:cNvPr>
          <p:cNvSpPr txBox="1"/>
          <p:nvPr/>
        </p:nvSpPr>
        <p:spPr>
          <a:xfrm>
            <a:off x="3901" y="-5936"/>
            <a:ext cx="12194123" cy="58477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3200" b="1" dirty="0">
                <a:solidFill>
                  <a:schemeClr val="bg1"/>
                </a:solidFill>
              </a:rPr>
              <a:t>Diagrama de Classes</a:t>
            </a:r>
            <a:endParaRPr lang="en-US" sz="3200" dirty="0">
              <a:solidFill>
                <a:schemeClr val="bg1"/>
              </a:solidFill>
            </a:endParaRPr>
          </a:p>
        </p:txBody>
      </p:sp>
      <p:pic>
        <p:nvPicPr>
          <p:cNvPr id="7" name="Picture 6" descr="A diagram of a computer&#10;&#10;Description automatically generated">
            <a:extLst>
              <a:ext uri="{FF2B5EF4-FFF2-40B4-BE49-F238E27FC236}">
                <a16:creationId xmlns:a16="http://schemas.microsoft.com/office/drawing/2014/main" id="{505E72A2-FD85-5B44-22D9-726347392B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427" t="960" r="30853" b="1919"/>
          <a:stretch/>
        </p:blipFill>
        <p:spPr>
          <a:xfrm>
            <a:off x="4670149" y="898272"/>
            <a:ext cx="2935841" cy="5348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1787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reeform: Shape 8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CaixaDeTexto 3">
            <a:extLst>
              <a:ext uri="{FF2B5EF4-FFF2-40B4-BE49-F238E27FC236}">
                <a16:creationId xmlns:a16="http://schemas.microsoft.com/office/drawing/2014/main" id="{E3A9DAA2-9B3D-D1EB-D8C6-11C42F69D162}"/>
              </a:ext>
            </a:extLst>
          </p:cNvPr>
          <p:cNvSpPr txBox="1"/>
          <p:nvPr/>
        </p:nvSpPr>
        <p:spPr>
          <a:xfrm>
            <a:off x="3901" y="-5936"/>
            <a:ext cx="12194123" cy="58477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3200" b="1" dirty="0">
                <a:solidFill>
                  <a:schemeClr val="bg1"/>
                </a:solidFill>
              </a:rPr>
              <a:t>Diagrama de Casos de Uso</a:t>
            </a:r>
            <a:endParaRPr lang="en-US" sz="3200" dirty="0">
              <a:solidFill>
                <a:schemeClr val="bg1"/>
              </a:solidFill>
            </a:endParaRPr>
          </a:p>
        </p:txBody>
      </p:sp>
      <p:pic>
        <p:nvPicPr>
          <p:cNvPr id="2" name="Picture 1" descr="A diagram of a diagram&#10;&#10;Description automatically generated">
            <a:extLst>
              <a:ext uri="{FF2B5EF4-FFF2-40B4-BE49-F238E27FC236}">
                <a16:creationId xmlns:a16="http://schemas.microsoft.com/office/drawing/2014/main" id="{41B54F8A-4852-32D5-03F4-112A3517B7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8422" y="1206459"/>
            <a:ext cx="7701382" cy="54368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034424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reeform: Shape 8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CaixaDeTexto 3">
            <a:extLst>
              <a:ext uri="{FF2B5EF4-FFF2-40B4-BE49-F238E27FC236}">
                <a16:creationId xmlns:a16="http://schemas.microsoft.com/office/drawing/2014/main" id="{E3A9DAA2-9B3D-D1EB-D8C6-11C42F69D162}"/>
              </a:ext>
            </a:extLst>
          </p:cNvPr>
          <p:cNvSpPr txBox="1"/>
          <p:nvPr/>
        </p:nvSpPr>
        <p:spPr>
          <a:xfrm>
            <a:off x="3901" y="-5936"/>
            <a:ext cx="12194123" cy="58477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3200" b="1" dirty="0">
                <a:solidFill>
                  <a:schemeClr val="bg1"/>
                </a:solidFill>
              </a:rPr>
              <a:t>Diagrama de Atividades</a:t>
            </a:r>
            <a:endParaRPr lang="en-US" sz="3200" dirty="0">
              <a:solidFill>
                <a:schemeClr val="bg1"/>
              </a:solidFill>
            </a:endParaRPr>
          </a:p>
        </p:txBody>
      </p:sp>
      <p:pic>
        <p:nvPicPr>
          <p:cNvPr id="9" name="Picture 8" descr="A diagram of a system&#10;&#10;Description automatically generated">
            <a:extLst>
              <a:ext uri="{FF2B5EF4-FFF2-40B4-BE49-F238E27FC236}">
                <a16:creationId xmlns:a16="http://schemas.microsoft.com/office/drawing/2014/main" id="{A42F2453-C8F4-4058-3E5A-DBC054CA84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7641" y="585449"/>
            <a:ext cx="8163146" cy="62722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59667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" name="Rectangle 60">
            <a:extLst>
              <a:ext uri="{FF2B5EF4-FFF2-40B4-BE49-F238E27FC236}">
                <a16:creationId xmlns:a16="http://schemas.microsoft.com/office/drawing/2014/main" id="{F0AED851-54B9-4765-92D2-F0BE443BE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7642EC0C-C6BC-57D1-3C75-26BBA98E934F}"/>
              </a:ext>
            </a:extLst>
          </p:cNvPr>
          <p:cNvSpPr txBox="1"/>
          <p:nvPr/>
        </p:nvSpPr>
        <p:spPr>
          <a:xfrm>
            <a:off x="6779528" y="2881631"/>
            <a:ext cx="4560989" cy="2337633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Documentação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6824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phic 3" descr="Graph and note paper pads with pencil">
            <a:extLst>
              <a:ext uri="{FF2B5EF4-FFF2-40B4-BE49-F238E27FC236}">
                <a16:creationId xmlns:a16="http://schemas.microsoft.com/office/drawing/2014/main" id="{D9301C3C-81F5-D464-1C60-989899B4C1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8612" y="666728"/>
            <a:ext cx="5465791" cy="5465791"/>
          </a:xfrm>
          <a:prstGeom prst="rect">
            <a:avLst/>
          </a:prstGeom>
        </p:spPr>
      </p:pic>
      <p:grpSp>
        <p:nvGrpSpPr>
          <p:cNvPr id="67" name="Group 66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6048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39F776BF-B7C8-DA65-E1AC-96F66E4D4981}"/>
              </a:ext>
            </a:extLst>
          </p:cNvPr>
          <p:cNvSpPr/>
          <p:nvPr/>
        </p:nvSpPr>
        <p:spPr>
          <a:xfrm>
            <a:off x="7172743" y="4022636"/>
            <a:ext cx="3772524" cy="4996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0659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reeform: Shape 8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CaixaDeTexto 3">
            <a:extLst>
              <a:ext uri="{FF2B5EF4-FFF2-40B4-BE49-F238E27FC236}">
                <a16:creationId xmlns:a16="http://schemas.microsoft.com/office/drawing/2014/main" id="{E3A9DAA2-9B3D-D1EB-D8C6-11C42F69D162}"/>
              </a:ext>
            </a:extLst>
          </p:cNvPr>
          <p:cNvSpPr txBox="1"/>
          <p:nvPr/>
        </p:nvSpPr>
        <p:spPr>
          <a:xfrm>
            <a:off x="3901" y="-5936"/>
            <a:ext cx="12194123" cy="58477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3200" b="1" dirty="0">
                <a:solidFill>
                  <a:schemeClr val="bg1"/>
                </a:solidFill>
              </a:rPr>
              <a:t>Documentação</a:t>
            </a:r>
            <a:endParaRPr lang="en-US" sz="320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F70983-950E-C7DD-432B-1A40835BBDE3}"/>
              </a:ext>
            </a:extLst>
          </p:cNvPr>
          <p:cNvSpPr txBox="1"/>
          <p:nvPr/>
        </p:nvSpPr>
        <p:spPr>
          <a:xfrm>
            <a:off x="3081051" y="3429918"/>
            <a:ext cx="605744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hlinkClick r:id="rId2"/>
              </a:rPr>
              <a:t>https://docs.google.com/document/d/1ZVvM6oKd4DMnjhhw2ILEjcReoC2f7JwA5Mk6ZtYuSc4/edit?usp=sharing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2095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19D32F93-50AC-4C46-A5DB-291C60DDB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Triangle 25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ADA33A85-01B0-9E2B-C283-B3516B44F9AB}"/>
              </a:ext>
            </a:extLst>
          </p:cNvPr>
          <p:cNvSpPr txBox="1"/>
          <p:nvPr/>
        </p:nvSpPr>
        <p:spPr>
          <a:xfrm>
            <a:off x="965200" y="1383528"/>
            <a:ext cx="5925989" cy="316751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9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Obrigado!</a:t>
            </a:r>
          </a:p>
        </p:txBody>
      </p:sp>
      <p:pic>
        <p:nvPicPr>
          <p:cNvPr id="3" name="Graphic 2" descr="A robot with a raised arm">
            <a:extLst>
              <a:ext uri="{FF2B5EF4-FFF2-40B4-BE49-F238E27FC236}">
                <a16:creationId xmlns:a16="http://schemas.microsoft.com/office/drawing/2014/main" id="{70477C9A-84E3-DD87-BE8F-F35980751B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97414" y="1655379"/>
            <a:ext cx="3560379" cy="3547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093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9A724DBA-D2D9-471E-8ED7-2015DDD950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46413" y="215201"/>
            <a:ext cx="740664" cy="1183349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0234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277786" y="1944913"/>
            <a:ext cx="4023360" cy="2743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7642EC0C-C6BC-57D1-3C75-26BBA98E934F}"/>
              </a:ext>
            </a:extLst>
          </p:cNvPr>
          <p:cNvSpPr txBox="1"/>
          <p:nvPr/>
        </p:nvSpPr>
        <p:spPr>
          <a:xfrm>
            <a:off x="6723541" y="2546571"/>
            <a:ext cx="5246689" cy="176382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4000" dirty="0" err="1">
                <a:solidFill>
                  <a:srgbClr val="2D3B45"/>
                </a:solidFill>
                <a:ea typeface="+mn-lt"/>
                <a:cs typeface="+mn-lt"/>
              </a:rPr>
              <a:t>Maiores</a:t>
            </a:r>
            <a:r>
              <a:rPr lang="en-US" sz="4000" dirty="0">
                <a:solidFill>
                  <a:srgbClr val="2D3B45"/>
                </a:solidFill>
                <a:ea typeface="+mn-lt"/>
                <a:cs typeface="+mn-lt"/>
              </a:rPr>
              <a:t> </a:t>
            </a:r>
            <a:r>
              <a:rPr lang="en-US" sz="4000" dirty="0" err="1">
                <a:solidFill>
                  <a:srgbClr val="2D3B45"/>
                </a:solidFill>
                <a:ea typeface="+mn-lt"/>
                <a:cs typeface="+mn-lt"/>
              </a:rPr>
              <a:t>Dificuldades</a:t>
            </a:r>
            <a:endParaRPr lang="en-US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677179" y="6053360"/>
            <a:ext cx="740664" cy="15412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phic 3" descr="Sketchbooks with paints and office supplies">
            <a:extLst>
              <a:ext uri="{FF2B5EF4-FFF2-40B4-BE49-F238E27FC236}">
                <a16:creationId xmlns:a16="http://schemas.microsoft.com/office/drawing/2014/main" id="{BC05CE2C-C52F-6440-9D8A-BA01C2B3B7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0985" y="592016"/>
            <a:ext cx="5697416" cy="5673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159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13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8053" y="1132114"/>
            <a:ext cx="0" cy="5717573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DD238717-59DF-E79D-9737-19CC15F40F6E}"/>
              </a:ext>
            </a:extLst>
          </p:cNvPr>
          <p:cNvSpPr/>
          <p:nvPr/>
        </p:nvSpPr>
        <p:spPr>
          <a:xfrm>
            <a:off x="4674168" y="1109334"/>
            <a:ext cx="225380" cy="57632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0" name="CaixaDeTexto 3">
            <a:extLst>
              <a:ext uri="{FF2B5EF4-FFF2-40B4-BE49-F238E27FC236}">
                <a16:creationId xmlns:a16="http://schemas.microsoft.com/office/drawing/2014/main" id="{BE29A4DE-B497-59FF-B08C-01284A7CFACE}"/>
              </a:ext>
            </a:extLst>
          </p:cNvPr>
          <p:cNvSpPr txBox="1"/>
          <p:nvPr/>
        </p:nvSpPr>
        <p:spPr>
          <a:xfrm>
            <a:off x="5097" y="5609"/>
            <a:ext cx="12179792" cy="70788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4000" b="1" dirty="0">
                <a:solidFill>
                  <a:schemeClr val="bg1"/>
                </a:solidFill>
              </a:rPr>
              <a:t>Maiores Dificuldades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7F0E578-529D-D9F3-36A5-C0849B575AAA}"/>
              </a:ext>
            </a:extLst>
          </p:cNvPr>
          <p:cNvSpPr txBox="1"/>
          <p:nvPr/>
        </p:nvSpPr>
        <p:spPr>
          <a:xfrm>
            <a:off x="6771827" y="901354"/>
            <a:ext cx="5050765" cy="57554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600" dirty="0"/>
              <a:t>No decorrer do nosso projeto, enfrentamos um problema: um dos integrantes do grupo precisou se ausentar, deixando-nos com uma equipe reduzida.</a:t>
            </a:r>
          </a:p>
          <a:p>
            <a:r>
              <a:rPr lang="pt-BR" sz="1600" dirty="0"/>
              <a:t>Esse membro ausente era responsável por uma parte crucial do trabalho, especificamente a revisão e correção da documentação.</a:t>
            </a:r>
          </a:p>
          <a:p>
            <a:endParaRPr lang="pt-BR" sz="1600" dirty="0"/>
          </a:p>
          <a:p>
            <a:r>
              <a:rPr lang="pt-BR" sz="1600" dirty="0"/>
              <a:t>Infelizmente, devido ao ocorrido, ficamos sem saber o que estava errado das tarefas de todos e consequentemente como corrigir também. Entramos em contato com ele, mas não conseguimos nada além </a:t>
            </a:r>
            <a:r>
              <a:rPr lang="pt-BR" sz="1600"/>
              <a:t>da documentação sem a correção.</a:t>
            </a:r>
          </a:p>
          <a:p>
            <a:endParaRPr lang="pt-BR" sz="1600" dirty="0"/>
          </a:p>
          <a:p>
            <a:r>
              <a:rPr lang="pt-BR" sz="1600" dirty="0"/>
              <a:t>Compensamos isso dividindo a maior parte das tarefas exclusivamente para a documentação e tentamos corrigir tudo o que achamos que estava errado.</a:t>
            </a:r>
            <a:br>
              <a:rPr lang="pt-BR" sz="1600" dirty="0"/>
            </a:br>
            <a:r>
              <a:rPr lang="pt-BR" sz="1600" dirty="0"/>
              <a:t>Mas no último dia, esse membro nos enviou o arquivo com a correção e tivemos que alterar novamente.</a:t>
            </a:r>
          </a:p>
          <a:p>
            <a:endParaRPr lang="pt-BR" sz="1600" dirty="0"/>
          </a:p>
          <a:p>
            <a:r>
              <a:rPr lang="pt-BR" sz="1600" dirty="0"/>
              <a:t>É um aprendizado para futuros trabalhos, reforçando a importância da distribuição equilibrada e supervisão de todos os membros, da necessidade de planos de backups para situações imprevistas.</a:t>
            </a:r>
          </a:p>
        </p:txBody>
      </p:sp>
      <p:pic>
        <p:nvPicPr>
          <p:cNvPr id="2" name="Picture 1" descr="A group of people working on computers&#10;&#10;Description automatically generated">
            <a:extLst>
              <a:ext uri="{FF2B5EF4-FFF2-40B4-BE49-F238E27FC236}">
                <a16:creationId xmlns:a16="http://schemas.microsoft.com/office/drawing/2014/main" id="{5DA2CAB4-1461-CE00-E269-A49AEE5D30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703" r="13018" b="85"/>
          <a:stretch/>
        </p:blipFill>
        <p:spPr>
          <a:xfrm>
            <a:off x="649" y="714550"/>
            <a:ext cx="6226324" cy="6131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1940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" name="Rectangle 60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7642EC0C-C6BC-57D1-3C75-26BBA98E934F}"/>
              </a:ext>
            </a:extLst>
          </p:cNvPr>
          <p:cNvSpPr txBox="1"/>
          <p:nvPr/>
        </p:nvSpPr>
        <p:spPr>
          <a:xfrm>
            <a:off x="1113810" y="2960716"/>
            <a:ext cx="4036334" cy="238760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Sobre o grupo</a:t>
            </a: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8" name="Rectangle 67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phic 3" descr="Award ribbon with star">
            <a:extLst>
              <a:ext uri="{FF2B5EF4-FFF2-40B4-BE49-F238E27FC236}">
                <a16:creationId xmlns:a16="http://schemas.microsoft.com/office/drawing/2014/main" id="{A53E71E3-7BC3-27F7-0308-FEACE0B996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57597" y="666728"/>
            <a:ext cx="5465791" cy="546579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27D460B-9C59-F9C7-585D-8BA9FD029BE3}"/>
              </a:ext>
            </a:extLst>
          </p:cNvPr>
          <p:cNvSpPr/>
          <p:nvPr/>
        </p:nvSpPr>
        <p:spPr>
          <a:xfrm>
            <a:off x="1651366" y="3997653"/>
            <a:ext cx="2960557" cy="4867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017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7642EC0C-C6BC-57D1-3C75-26BBA98E934F}"/>
              </a:ext>
            </a:extLst>
          </p:cNvPr>
          <p:cNvSpPr txBox="1"/>
          <p:nvPr/>
        </p:nvSpPr>
        <p:spPr>
          <a:xfrm>
            <a:off x="1652465" y="2855613"/>
            <a:ext cx="4036334" cy="238760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Protótipos</a:t>
            </a: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9" name="Rectangle 78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4" descr="Laptop with phone and calculator">
            <a:extLst>
              <a:ext uri="{FF2B5EF4-FFF2-40B4-BE49-F238E27FC236}">
                <a16:creationId xmlns:a16="http://schemas.microsoft.com/office/drawing/2014/main" id="{258FA3AD-7B5F-89D8-3EBE-15C4B28AC7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57597" y="666728"/>
            <a:ext cx="5465791" cy="546579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4F4E107B-90D1-2302-360E-B99A05DEC349}"/>
              </a:ext>
            </a:extLst>
          </p:cNvPr>
          <p:cNvSpPr/>
          <p:nvPr/>
        </p:nvSpPr>
        <p:spPr>
          <a:xfrm>
            <a:off x="1651366" y="3997653"/>
            <a:ext cx="2960557" cy="4867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220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reeform: Shape 8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CaixaDeTexto 3">
            <a:extLst>
              <a:ext uri="{FF2B5EF4-FFF2-40B4-BE49-F238E27FC236}">
                <a16:creationId xmlns:a16="http://schemas.microsoft.com/office/drawing/2014/main" id="{E3A9DAA2-9B3D-D1EB-D8C6-11C42F69D162}"/>
              </a:ext>
            </a:extLst>
          </p:cNvPr>
          <p:cNvSpPr txBox="1"/>
          <p:nvPr/>
        </p:nvSpPr>
        <p:spPr>
          <a:xfrm>
            <a:off x="3901" y="-5936"/>
            <a:ext cx="12194123" cy="58477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3200" b="1" dirty="0">
                <a:solidFill>
                  <a:schemeClr val="bg1"/>
                </a:solidFill>
              </a:rPr>
              <a:t>Protótipos</a:t>
            </a:r>
            <a:endParaRPr lang="en-US" sz="3200">
              <a:solidFill>
                <a:schemeClr val="bg1"/>
              </a:solidFill>
            </a:endParaRPr>
          </a:p>
        </p:txBody>
      </p:sp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D527C825-71B3-4FE4-EE7F-E368AA4209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4" y="578386"/>
            <a:ext cx="5986284" cy="45811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C31C7E89-D589-CBD6-8422-0478F23882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0192" y="2249277"/>
            <a:ext cx="5977786" cy="46087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29976C24-D5A0-D355-0969-470AFA9234D4}"/>
              </a:ext>
            </a:extLst>
          </p:cNvPr>
          <p:cNvSpPr/>
          <p:nvPr/>
        </p:nvSpPr>
        <p:spPr>
          <a:xfrm>
            <a:off x="5931799" y="3033377"/>
            <a:ext cx="550843" cy="394771"/>
          </a:xfrm>
          <a:prstGeom prst="rightArrow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34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reeform: Shape 8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CaixaDeTexto 3">
            <a:extLst>
              <a:ext uri="{FF2B5EF4-FFF2-40B4-BE49-F238E27FC236}">
                <a16:creationId xmlns:a16="http://schemas.microsoft.com/office/drawing/2014/main" id="{E3A9DAA2-9B3D-D1EB-D8C6-11C42F69D162}"/>
              </a:ext>
            </a:extLst>
          </p:cNvPr>
          <p:cNvSpPr txBox="1"/>
          <p:nvPr/>
        </p:nvSpPr>
        <p:spPr>
          <a:xfrm>
            <a:off x="3901" y="-5936"/>
            <a:ext cx="12194123" cy="58477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3200" b="1" dirty="0">
                <a:solidFill>
                  <a:schemeClr val="bg1"/>
                </a:solidFill>
              </a:rPr>
              <a:t>Protótipos</a:t>
            </a:r>
            <a:endParaRPr lang="en-US" sz="3200">
              <a:solidFill>
                <a:schemeClr val="bg1"/>
              </a:solidFill>
            </a:endParaRPr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05D2C987-3EFE-FEC8-77CC-4777B947F7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7" y="578386"/>
            <a:ext cx="6001779" cy="46638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EE6BA4BB-872B-C981-3150-9822442DD9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2648" y="2295181"/>
            <a:ext cx="6005329" cy="45628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33CE2E61-89A9-BAAB-DDA9-3F4B03E92D32}"/>
              </a:ext>
            </a:extLst>
          </p:cNvPr>
          <p:cNvSpPr/>
          <p:nvPr/>
        </p:nvSpPr>
        <p:spPr>
          <a:xfrm>
            <a:off x="5830811" y="3033377"/>
            <a:ext cx="550843" cy="394771"/>
          </a:xfrm>
          <a:prstGeom prst="rightArrow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0107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reeform: Shape 8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CaixaDeTexto 3">
            <a:extLst>
              <a:ext uri="{FF2B5EF4-FFF2-40B4-BE49-F238E27FC236}">
                <a16:creationId xmlns:a16="http://schemas.microsoft.com/office/drawing/2014/main" id="{E3A9DAA2-9B3D-D1EB-D8C6-11C42F69D162}"/>
              </a:ext>
            </a:extLst>
          </p:cNvPr>
          <p:cNvSpPr txBox="1"/>
          <p:nvPr/>
        </p:nvSpPr>
        <p:spPr>
          <a:xfrm>
            <a:off x="3901" y="-5936"/>
            <a:ext cx="12194123" cy="58477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3200" b="1" dirty="0">
                <a:solidFill>
                  <a:schemeClr val="bg1"/>
                </a:solidFill>
              </a:rPr>
              <a:t>Protótipos</a:t>
            </a:r>
            <a:endParaRPr lang="en-US" sz="3200">
              <a:solidFill>
                <a:schemeClr val="bg1"/>
              </a:solidFill>
            </a:endParaRPr>
          </a:p>
        </p:txBody>
      </p:sp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FD36E792-6825-EDA3-CEB2-5376E718E0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6437" y="743638"/>
            <a:ext cx="7446018" cy="57746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866769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" name="Rectangle 60">
            <a:extLst>
              <a:ext uri="{FF2B5EF4-FFF2-40B4-BE49-F238E27FC236}">
                <a16:creationId xmlns:a16="http://schemas.microsoft.com/office/drawing/2014/main" id="{19D32F93-50AC-4C46-A5DB-291C60DDB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86FD7672-78BE-4D6F-A711-2CDB79B52D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4662" y="323519"/>
            <a:ext cx="4323899" cy="6212748"/>
          </a:xfrm>
          <a:custGeom>
            <a:avLst/>
            <a:gdLst>
              <a:gd name="connsiteX0" fmla="*/ 0 w 4323899"/>
              <a:gd name="connsiteY0" fmla="*/ 0 h 6212748"/>
              <a:gd name="connsiteX1" fmla="*/ 742501 w 4323899"/>
              <a:gd name="connsiteY1" fmla="*/ 0 h 6212748"/>
              <a:gd name="connsiteX2" fmla="*/ 4323899 w 4323899"/>
              <a:gd name="connsiteY2" fmla="*/ 0 h 6212748"/>
              <a:gd name="connsiteX3" fmla="*/ 4323899 w 4323899"/>
              <a:gd name="connsiteY3" fmla="*/ 2864954 h 6212748"/>
              <a:gd name="connsiteX4" fmla="*/ 880454 w 4323899"/>
              <a:gd name="connsiteY4" fmla="*/ 6212748 h 6212748"/>
              <a:gd name="connsiteX5" fmla="*/ 0 w 4323899"/>
              <a:gd name="connsiteY5" fmla="*/ 6212748 h 6212748"/>
              <a:gd name="connsiteX6" fmla="*/ 0 w 4323899"/>
              <a:gd name="connsiteY6" fmla="*/ 6210962 h 621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23899" h="6212748">
                <a:moveTo>
                  <a:pt x="0" y="0"/>
                </a:moveTo>
                <a:lnTo>
                  <a:pt x="742501" y="0"/>
                </a:lnTo>
                <a:lnTo>
                  <a:pt x="4323899" y="0"/>
                </a:lnTo>
                <a:lnTo>
                  <a:pt x="4323899" y="2864954"/>
                </a:lnTo>
                <a:lnTo>
                  <a:pt x="880454" y="6212748"/>
                </a:lnTo>
                <a:lnTo>
                  <a:pt x="0" y="6212748"/>
                </a:lnTo>
                <a:lnTo>
                  <a:pt x="0" y="621096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5" name="Right Triangle 64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4A62647B-1222-407C-8740-5A497612B1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7642EC0C-C6BC-57D1-3C75-26BBA98E934F}"/>
              </a:ext>
            </a:extLst>
          </p:cNvPr>
          <p:cNvSpPr txBox="1"/>
          <p:nvPr/>
        </p:nvSpPr>
        <p:spPr>
          <a:xfrm>
            <a:off x="8029293" y="806364"/>
            <a:ext cx="3354636" cy="2847413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kern="1200" err="1">
                <a:latin typeface="+mj-lt"/>
                <a:ea typeface="+mj-ea"/>
                <a:cs typeface="+mj-cs"/>
              </a:rPr>
              <a:t>Diagramas</a:t>
            </a:r>
            <a:endParaRPr lang="en-US" sz="5400" kern="1200">
              <a:latin typeface="+mj-lt"/>
              <a:ea typeface="+mj-ea"/>
              <a:cs typeface="+mj-cs"/>
            </a:endParaRPr>
          </a:p>
        </p:txBody>
      </p:sp>
      <p:pic>
        <p:nvPicPr>
          <p:cNvPr id="3" name="Graphic 2" descr="Graph paper with calculator, ruler, highlighter, and pencils">
            <a:extLst>
              <a:ext uri="{FF2B5EF4-FFF2-40B4-BE49-F238E27FC236}">
                <a16:creationId xmlns:a16="http://schemas.microsoft.com/office/drawing/2014/main" id="{0A1E8F3A-10BF-AE32-E0F8-A4BA5018E3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6229" y="192447"/>
            <a:ext cx="6468079" cy="6468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6847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114</TotalTime>
  <Words>187</Words>
  <Application>Microsoft Office PowerPoint</Application>
  <PresentationFormat>Widescreen</PresentationFormat>
  <Paragraphs>26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Douglas Nicolas Silva Gomes</cp:lastModifiedBy>
  <cp:revision>2136</cp:revision>
  <dcterms:created xsi:type="dcterms:W3CDTF">2024-02-29T00:24:26Z</dcterms:created>
  <dcterms:modified xsi:type="dcterms:W3CDTF">2024-06-27T20:05:17Z</dcterms:modified>
</cp:coreProperties>
</file>