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F4F3B-BC50-4364-9AC9-FCBBFA72FCC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322CB145-52B4-480F-97BF-D975E042968F}">
      <dgm:prSet phldrT="[Texto]"/>
      <dgm:spPr/>
      <dgm:t>
        <a:bodyPr/>
        <a:lstStyle/>
        <a:p>
          <a:r>
            <a:rPr lang="pt-BR" dirty="0"/>
            <a:t>Objetivos de Clientes</a:t>
          </a:r>
        </a:p>
      </dgm:t>
    </dgm:pt>
    <dgm:pt modelId="{6DCB1D43-0EEE-4565-9A72-AA7C5C02F8E2}" type="parTrans" cxnId="{F12D67CB-6729-4B76-A098-32E2C5C8CE9D}">
      <dgm:prSet/>
      <dgm:spPr/>
      <dgm:t>
        <a:bodyPr/>
        <a:lstStyle/>
        <a:p>
          <a:endParaRPr lang="pt-BR"/>
        </a:p>
      </dgm:t>
    </dgm:pt>
    <dgm:pt modelId="{7EC7B7D3-240E-45CA-874F-7D9B333D501C}" type="sibTrans" cxnId="{F12D67CB-6729-4B76-A098-32E2C5C8CE9D}">
      <dgm:prSet/>
      <dgm:spPr/>
      <dgm:t>
        <a:bodyPr/>
        <a:lstStyle/>
        <a:p>
          <a:endParaRPr lang="pt-BR"/>
        </a:p>
      </dgm:t>
    </dgm:pt>
    <dgm:pt modelId="{94B393CF-80FF-47CE-91A5-804313C8E660}">
      <dgm:prSet phldrT="[Texto]"/>
      <dgm:spPr/>
      <dgm:t>
        <a:bodyPr/>
        <a:lstStyle/>
        <a:p>
          <a:r>
            <a:rPr lang="pt-BR" dirty="0"/>
            <a:t>Alocação de fundos</a:t>
          </a:r>
        </a:p>
      </dgm:t>
    </dgm:pt>
    <dgm:pt modelId="{36C734B2-94C9-409B-90B6-76E09638E10C}" type="parTrans" cxnId="{6C727131-5D62-4DE0-B321-6AE7CBBBA72A}">
      <dgm:prSet/>
      <dgm:spPr/>
      <dgm:t>
        <a:bodyPr/>
        <a:lstStyle/>
        <a:p>
          <a:endParaRPr lang="pt-BR"/>
        </a:p>
      </dgm:t>
    </dgm:pt>
    <dgm:pt modelId="{A9D23476-C133-4518-92CF-3F5A00DE4C7A}" type="sibTrans" cxnId="{6C727131-5D62-4DE0-B321-6AE7CBBBA72A}">
      <dgm:prSet/>
      <dgm:spPr/>
      <dgm:t>
        <a:bodyPr/>
        <a:lstStyle/>
        <a:p>
          <a:endParaRPr lang="pt-BR"/>
        </a:p>
      </dgm:t>
    </dgm:pt>
    <dgm:pt modelId="{81548523-C538-4A72-A762-2783A47380DE}">
      <dgm:prSet/>
      <dgm:spPr/>
      <dgm:t>
        <a:bodyPr/>
        <a:lstStyle/>
        <a:p>
          <a:r>
            <a:rPr lang="pt-BR" dirty="0"/>
            <a:t>Equivalente Caixa 0 a 25%</a:t>
          </a:r>
        </a:p>
      </dgm:t>
    </dgm:pt>
    <dgm:pt modelId="{67DDEAA9-435A-4C1D-BF49-2818EF0C8834}" type="parTrans" cxnId="{161F489D-A0AF-4E14-9641-CF3FD88855F8}">
      <dgm:prSet/>
      <dgm:spPr/>
      <dgm:t>
        <a:bodyPr/>
        <a:lstStyle/>
        <a:p>
          <a:endParaRPr lang="pt-BR"/>
        </a:p>
      </dgm:t>
    </dgm:pt>
    <dgm:pt modelId="{B5D03698-3CDF-41B2-BEA4-2147CA5D7494}" type="sibTrans" cxnId="{161F489D-A0AF-4E14-9641-CF3FD88855F8}">
      <dgm:prSet/>
      <dgm:spPr/>
      <dgm:t>
        <a:bodyPr/>
        <a:lstStyle/>
        <a:p>
          <a:endParaRPr lang="pt-BR"/>
        </a:p>
      </dgm:t>
    </dgm:pt>
    <dgm:pt modelId="{8F111DC0-F86E-4BF2-9A4D-4F7C3EFBD9F2}">
      <dgm:prSet/>
      <dgm:spPr/>
      <dgm:t>
        <a:bodyPr/>
        <a:lstStyle/>
        <a:p>
          <a:r>
            <a:rPr lang="pt-BR" dirty="0"/>
            <a:t>Fundos</a:t>
          </a:r>
        </a:p>
        <a:p>
          <a:r>
            <a:rPr lang="pt-BR" dirty="0"/>
            <a:t> 60 a 90%</a:t>
          </a:r>
        </a:p>
      </dgm:t>
    </dgm:pt>
    <dgm:pt modelId="{3C55BAC5-E16E-44F6-A779-556FED30859D}" type="parTrans" cxnId="{7982BFFC-7A88-45EF-BD5E-735B080E1FAC}">
      <dgm:prSet/>
      <dgm:spPr/>
      <dgm:t>
        <a:bodyPr/>
        <a:lstStyle/>
        <a:p>
          <a:endParaRPr lang="pt-BR"/>
        </a:p>
      </dgm:t>
    </dgm:pt>
    <dgm:pt modelId="{5F0261E1-E8E4-44D1-8A3C-05C7219E07D1}" type="sibTrans" cxnId="{7982BFFC-7A88-45EF-BD5E-735B080E1FAC}">
      <dgm:prSet/>
      <dgm:spPr/>
      <dgm:t>
        <a:bodyPr/>
        <a:lstStyle/>
        <a:p>
          <a:endParaRPr lang="pt-BR"/>
        </a:p>
      </dgm:t>
    </dgm:pt>
    <dgm:pt modelId="{AC7E6F80-E7E5-48A8-B5EF-81EE7126BD8F}">
      <dgm:prSet/>
      <dgm:spPr/>
      <dgm:t>
        <a:bodyPr/>
        <a:lstStyle/>
        <a:p>
          <a:r>
            <a:rPr lang="pt-BR" dirty="0"/>
            <a:t>Rendimentos</a:t>
          </a:r>
        </a:p>
        <a:p>
          <a:r>
            <a:rPr lang="pt-BR" dirty="0"/>
            <a:t> 0 a 20% </a:t>
          </a:r>
        </a:p>
      </dgm:t>
    </dgm:pt>
    <dgm:pt modelId="{5A608535-FD28-4B5E-B864-5CACB8660019}" type="parTrans" cxnId="{14FD22A5-8F35-4951-8A09-672667E1C5C4}">
      <dgm:prSet/>
      <dgm:spPr/>
      <dgm:t>
        <a:bodyPr/>
        <a:lstStyle/>
        <a:p>
          <a:endParaRPr lang="pt-BR"/>
        </a:p>
      </dgm:t>
    </dgm:pt>
    <dgm:pt modelId="{7DC10733-8285-4BDC-85B7-530D2B1E512F}" type="sibTrans" cxnId="{14FD22A5-8F35-4951-8A09-672667E1C5C4}">
      <dgm:prSet/>
      <dgm:spPr/>
      <dgm:t>
        <a:bodyPr/>
        <a:lstStyle/>
        <a:p>
          <a:endParaRPr lang="pt-BR"/>
        </a:p>
      </dgm:t>
    </dgm:pt>
    <dgm:pt modelId="{85DACA6A-4082-4C23-BAEC-9A830C101130}">
      <dgm:prSet/>
      <dgm:spPr/>
      <dgm:t>
        <a:bodyPr/>
        <a:lstStyle/>
        <a:p>
          <a:r>
            <a:rPr lang="pt-BR" dirty="0"/>
            <a:t>Ações</a:t>
          </a:r>
        </a:p>
        <a:p>
          <a:r>
            <a:rPr lang="pt-BR" dirty="0"/>
            <a:t>0 a 20%</a:t>
          </a:r>
        </a:p>
      </dgm:t>
    </dgm:pt>
    <dgm:pt modelId="{0635AAB6-8C70-47DB-9C7C-40A2D6A137C4}" type="parTrans" cxnId="{E5D68929-F22F-4603-A086-10669E6D58AC}">
      <dgm:prSet/>
      <dgm:spPr/>
      <dgm:t>
        <a:bodyPr/>
        <a:lstStyle/>
        <a:p>
          <a:endParaRPr lang="pt-BR"/>
        </a:p>
      </dgm:t>
    </dgm:pt>
    <dgm:pt modelId="{6D079BAC-5562-4507-9540-14A317B18683}" type="sibTrans" cxnId="{E5D68929-F22F-4603-A086-10669E6D58AC}">
      <dgm:prSet/>
      <dgm:spPr/>
      <dgm:t>
        <a:bodyPr/>
        <a:lstStyle/>
        <a:p>
          <a:endParaRPr lang="pt-BR"/>
        </a:p>
      </dgm:t>
    </dgm:pt>
    <dgm:pt modelId="{751097DC-C961-4083-B793-24D321B5BB92}" type="pres">
      <dgm:prSet presAssocID="{363F4F3B-BC50-4364-9AC9-FCBBFA72FCC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F61A42-8021-4B81-AF61-BFEEDE871A76}" type="pres">
      <dgm:prSet presAssocID="{322CB145-52B4-480F-97BF-D975E042968F}" presName="hierRoot1" presStyleCnt="0">
        <dgm:presLayoutVars>
          <dgm:hierBranch val="init"/>
        </dgm:presLayoutVars>
      </dgm:prSet>
      <dgm:spPr/>
    </dgm:pt>
    <dgm:pt modelId="{17253655-7707-4B13-AB2E-33606742F138}" type="pres">
      <dgm:prSet presAssocID="{322CB145-52B4-480F-97BF-D975E042968F}" presName="rootComposite1" presStyleCnt="0"/>
      <dgm:spPr/>
    </dgm:pt>
    <dgm:pt modelId="{407926B9-2154-4BE5-9993-2961F03FA24A}" type="pres">
      <dgm:prSet presAssocID="{322CB145-52B4-480F-97BF-D975E042968F}" presName="rootText1" presStyleLbl="node0" presStyleIdx="0" presStyleCnt="1" custScaleX="163675" custScaleY="34461">
        <dgm:presLayoutVars>
          <dgm:chPref val="3"/>
        </dgm:presLayoutVars>
      </dgm:prSet>
      <dgm:spPr/>
    </dgm:pt>
    <dgm:pt modelId="{1F9557F6-C8F3-4F15-AED9-02D2A5A276A6}" type="pres">
      <dgm:prSet presAssocID="{322CB145-52B4-480F-97BF-D975E042968F}" presName="rootConnector1" presStyleLbl="node1" presStyleIdx="0" presStyleCnt="0"/>
      <dgm:spPr/>
    </dgm:pt>
    <dgm:pt modelId="{73ADA255-9B1A-4761-8A31-0F24435FC2F7}" type="pres">
      <dgm:prSet presAssocID="{322CB145-52B4-480F-97BF-D975E042968F}" presName="hierChild2" presStyleCnt="0"/>
      <dgm:spPr/>
    </dgm:pt>
    <dgm:pt modelId="{E3110396-92D8-4C16-8D22-10CA673D5416}" type="pres">
      <dgm:prSet presAssocID="{36C734B2-94C9-409B-90B6-76E09638E10C}" presName="Name37" presStyleLbl="parChTrans1D2" presStyleIdx="0" presStyleCnt="1"/>
      <dgm:spPr/>
    </dgm:pt>
    <dgm:pt modelId="{7AB9BE75-F4FC-490F-BD66-C323DF7EC3B2}" type="pres">
      <dgm:prSet presAssocID="{94B393CF-80FF-47CE-91A5-804313C8E660}" presName="hierRoot2" presStyleCnt="0">
        <dgm:presLayoutVars>
          <dgm:hierBranch/>
        </dgm:presLayoutVars>
      </dgm:prSet>
      <dgm:spPr/>
    </dgm:pt>
    <dgm:pt modelId="{4F991D8F-2D3D-429A-A31D-EC3E169E1F47}" type="pres">
      <dgm:prSet presAssocID="{94B393CF-80FF-47CE-91A5-804313C8E660}" presName="rootComposite" presStyleCnt="0"/>
      <dgm:spPr/>
    </dgm:pt>
    <dgm:pt modelId="{63902D03-6346-4B82-A5D6-5F9DCEEF912D}" type="pres">
      <dgm:prSet presAssocID="{94B393CF-80FF-47CE-91A5-804313C8E660}" presName="rootText" presStyleLbl="node2" presStyleIdx="0" presStyleCnt="1" custScaleX="166140" custScaleY="34091">
        <dgm:presLayoutVars>
          <dgm:chPref val="3"/>
        </dgm:presLayoutVars>
      </dgm:prSet>
      <dgm:spPr/>
    </dgm:pt>
    <dgm:pt modelId="{B417F6DC-DE7F-4944-9EED-5AB29D9DC25C}" type="pres">
      <dgm:prSet presAssocID="{94B393CF-80FF-47CE-91A5-804313C8E660}" presName="rootConnector" presStyleLbl="node2" presStyleIdx="0" presStyleCnt="1"/>
      <dgm:spPr/>
    </dgm:pt>
    <dgm:pt modelId="{9B264734-1608-44ED-9ACD-E2BB635F48E7}" type="pres">
      <dgm:prSet presAssocID="{94B393CF-80FF-47CE-91A5-804313C8E660}" presName="hierChild4" presStyleCnt="0"/>
      <dgm:spPr/>
    </dgm:pt>
    <dgm:pt modelId="{9525B768-9342-4367-ABE7-05CCEE58327B}" type="pres">
      <dgm:prSet presAssocID="{67DDEAA9-435A-4C1D-BF49-2818EF0C8834}" presName="Name35" presStyleLbl="parChTrans1D3" presStyleIdx="0" presStyleCnt="4"/>
      <dgm:spPr/>
    </dgm:pt>
    <dgm:pt modelId="{1FF5AC7B-F2F1-4E8F-B6D7-269123AB4F93}" type="pres">
      <dgm:prSet presAssocID="{81548523-C538-4A72-A762-2783A47380DE}" presName="hierRoot2" presStyleCnt="0">
        <dgm:presLayoutVars>
          <dgm:hierBranch val="init"/>
        </dgm:presLayoutVars>
      </dgm:prSet>
      <dgm:spPr/>
    </dgm:pt>
    <dgm:pt modelId="{262028A9-A93F-4351-877A-83ECD37AE4EB}" type="pres">
      <dgm:prSet presAssocID="{81548523-C538-4A72-A762-2783A47380DE}" presName="rootComposite" presStyleCnt="0"/>
      <dgm:spPr/>
    </dgm:pt>
    <dgm:pt modelId="{3C9FB097-C81B-4758-BFF5-8F9F17497D22}" type="pres">
      <dgm:prSet presAssocID="{81548523-C538-4A72-A762-2783A47380DE}" presName="rootText" presStyleLbl="node3" presStyleIdx="0" presStyleCnt="4" custScaleX="79861" custScaleY="49835">
        <dgm:presLayoutVars>
          <dgm:chPref val="3"/>
        </dgm:presLayoutVars>
      </dgm:prSet>
      <dgm:spPr/>
    </dgm:pt>
    <dgm:pt modelId="{233A7783-86D5-4BDA-AAFF-33FD145A68E9}" type="pres">
      <dgm:prSet presAssocID="{81548523-C538-4A72-A762-2783A47380DE}" presName="rootConnector" presStyleLbl="node3" presStyleIdx="0" presStyleCnt="4"/>
      <dgm:spPr/>
    </dgm:pt>
    <dgm:pt modelId="{3DC39C44-D18E-4A67-836E-CA4FEE1BF8E7}" type="pres">
      <dgm:prSet presAssocID="{81548523-C538-4A72-A762-2783A47380DE}" presName="hierChild4" presStyleCnt="0"/>
      <dgm:spPr/>
    </dgm:pt>
    <dgm:pt modelId="{6F2822F5-0B2B-4A91-A3A9-2413FAA203FD}" type="pres">
      <dgm:prSet presAssocID="{81548523-C538-4A72-A762-2783A47380DE}" presName="hierChild5" presStyleCnt="0"/>
      <dgm:spPr/>
    </dgm:pt>
    <dgm:pt modelId="{6B83A722-F420-4AD1-8777-D6DBD0D4274E}" type="pres">
      <dgm:prSet presAssocID="{3C55BAC5-E16E-44F6-A779-556FED30859D}" presName="Name35" presStyleLbl="parChTrans1D3" presStyleIdx="1" presStyleCnt="4"/>
      <dgm:spPr/>
    </dgm:pt>
    <dgm:pt modelId="{0B8FB8F2-578A-4EC5-BD70-B6D1AD479F68}" type="pres">
      <dgm:prSet presAssocID="{8F111DC0-F86E-4BF2-9A4D-4F7C3EFBD9F2}" presName="hierRoot2" presStyleCnt="0">
        <dgm:presLayoutVars>
          <dgm:hierBranch val="init"/>
        </dgm:presLayoutVars>
      </dgm:prSet>
      <dgm:spPr/>
    </dgm:pt>
    <dgm:pt modelId="{C3D1B762-4D93-4CA9-A7F8-F6FA268F2C84}" type="pres">
      <dgm:prSet presAssocID="{8F111DC0-F86E-4BF2-9A4D-4F7C3EFBD9F2}" presName="rootComposite" presStyleCnt="0"/>
      <dgm:spPr/>
    </dgm:pt>
    <dgm:pt modelId="{A563128F-AF2C-4AFC-8EE9-678CFEE63B74}" type="pres">
      <dgm:prSet presAssocID="{8F111DC0-F86E-4BF2-9A4D-4F7C3EFBD9F2}" presName="rootText" presStyleLbl="node3" presStyleIdx="1" presStyleCnt="4" custScaleX="83121" custScaleY="50736">
        <dgm:presLayoutVars>
          <dgm:chPref val="3"/>
        </dgm:presLayoutVars>
      </dgm:prSet>
      <dgm:spPr/>
    </dgm:pt>
    <dgm:pt modelId="{90D599C7-B6B8-4A27-9ACF-8FF794753DB6}" type="pres">
      <dgm:prSet presAssocID="{8F111DC0-F86E-4BF2-9A4D-4F7C3EFBD9F2}" presName="rootConnector" presStyleLbl="node3" presStyleIdx="1" presStyleCnt="4"/>
      <dgm:spPr/>
    </dgm:pt>
    <dgm:pt modelId="{D8E45016-4A6E-4E53-99D3-BE7AC636DC33}" type="pres">
      <dgm:prSet presAssocID="{8F111DC0-F86E-4BF2-9A4D-4F7C3EFBD9F2}" presName="hierChild4" presStyleCnt="0"/>
      <dgm:spPr/>
    </dgm:pt>
    <dgm:pt modelId="{576EE25F-6A20-4BA8-A687-5D18FA104B60}" type="pres">
      <dgm:prSet presAssocID="{8F111DC0-F86E-4BF2-9A4D-4F7C3EFBD9F2}" presName="hierChild5" presStyleCnt="0"/>
      <dgm:spPr/>
    </dgm:pt>
    <dgm:pt modelId="{F0CED422-600E-4C66-8F2D-BF077B6644FD}" type="pres">
      <dgm:prSet presAssocID="{5A608535-FD28-4B5E-B864-5CACB8660019}" presName="Name35" presStyleLbl="parChTrans1D3" presStyleIdx="2" presStyleCnt="4"/>
      <dgm:spPr/>
    </dgm:pt>
    <dgm:pt modelId="{91A91D2C-2D68-42C5-B6D3-230402024B30}" type="pres">
      <dgm:prSet presAssocID="{AC7E6F80-E7E5-48A8-B5EF-81EE7126BD8F}" presName="hierRoot2" presStyleCnt="0">
        <dgm:presLayoutVars>
          <dgm:hierBranch val="init"/>
        </dgm:presLayoutVars>
      </dgm:prSet>
      <dgm:spPr/>
    </dgm:pt>
    <dgm:pt modelId="{DD6E9BF7-C7AF-4C1F-848D-3740C86B6226}" type="pres">
      <dgm:prSet presAssocID="{AC7E6F80-E7E5-48A8-B5EF-81EE7126BD8F}" presName="rootComposite" presStyleCnt="0"/>
      <dgm:spPr/>
    </dgm:pt>
    <dgm:pt modelId="{7B59362A-EE34-41DE-83E5-7B1CEF98D113}" type="pres">
      <dgm:prSet presAssocID="{AC7E6F80-E7E5-48A8-B5EF-81EE7126BD8F}" presName="rootText" presStyleLbl="node3" presStyleIdx="2" presStyleCnt="4" custScaleX="82134" custScaleY="49258">
        <dgm:presLayoutVars>
          <dgm:chPref val="3"/>
        </dgm:presLayoutVars>
      </dgm:prSet>
      <dgm:spPr/>
    </dgm:pt>
    <dgm:pt modelId="{072771EF-07FF-4B24-942C-501485B3E8AC}" type="pres">
      <dgm:prSet presAssocID="{AC7E6F80-E7E5-48A8-B5EF-81EE7126BD8F}" presName="rootConnector" presStyleLbl="node3" presStyleIdx="2" presStyleCnt="4"/>
      <dgm:spPr/>
    </dgm:pt>
    <dgm:pt modelId="{6BF298CB-AE72-4E3A-949D-90C10CDBD7E6}" type="pres">
      <dgm:prSet presAssocID="{AC7E6F80-E7E5-48A8-B5EF-81EE7126BD8F}" presName="hierChild4" presStyleCnt="0"/>
      <dgm:spPr/>
    </dgm:pt>
    <dgm:pt modelId="{1A9411F2-526A-4242-A8AC-E553976DE2EE}" type="pres">
      <dgm:prSet presAssocID="{AC7E6F80-E7E5-48A8-B5EF-81EE7126BD8F}" presName="hierChild5" presStyleCnt="0"/>
      <dgm:spPr/>
    </dgm:pt>
    <dgm:pt modelId="{D83A2B9A-1B97-4E13-927A-9EE7F37C5095}" type="pres">
      <dgm:prSet presAssocID="{0635AAB6-8C70-47DB-9C7C-40A2D6A137C4}" presName="Name35" presStyleLbl="parChTrans1D3" presStyleIdx="3" presStyleCnt="4"/>
      <dgm:spPr/>
    </dgm:pt>
    <dgm:pt modelId="{59FB4696-9A4B-4457-9A1D-BA5236863613}" type="pres">
      <dgm:prSet presAssocID="{85DACA6A-4082-4C23-BAEC-9A830C101130}" presName="hierRoot2" presStyleCnt="0">
        <dgm:presLayoutVars>
          <dgm:hierBranch val="init"/>
        </dgm:presLayoutVars>
      </dgm:prSet>
      <dgm:spPr/>
    </dgm:pt>
    <dgm:pt modelId="{879E6FA9-77F5-4672-B287-0CAFD133F95E}" type="pres">
      <dgm:prSet presAssocID="{85DACA6A-4082-4C23-BAEC-9A830C101130}" presName="rootComposite" presStyleCnt="0"/>
      <dgm:spPr/>
    </dgm:pt>
    <dgm:pt modelId="{8FE3D5AF-16F5-4076-BA53-370987B1A3A6}" type="pres">
      <dgm:prSet presAssocID="{85DACA6A-4082-4C23-BAEC-9A830C101130}" presName="rootText" presStyleLbl="node3" presStyleIdx="3" presStyleCnt="4" custScaleX="75419" custScaleY="51314">
        <dgm:presLayoutVars>
          <dgm:chPref val="3"/>
        </dgm:presLayoutVars>
      </dgm:prSet>
      <dgm:spPr/>
    </dgm:pt>
    <dgm:pt modelId="{9EF0603C-76F9-4800-A106-2E6C2E8573E5}" type="pres">
      <dgm:prSet presAssocID="{85DACA6A-4082-4C23-BAEC-9A830C101130}" presName="rootConnector" presStyleLbl="node3" presStyleIdx="3" presStyleCnt="4"/>
      <dgm:spPr/>
    </dgm:pt>
    <dgm:pt modelId="{86DA0709-4C3B-4B89-8477-346AF64B08DD}" type="pres">
      <dgm:prSet presAssocID="{85DACA6A-4082-4C23-BAEC-9A830C101130}" presName="hierChild4" presStyleCnt="0"/>
      <dgm:spPr/>
    </dgm:pt>
    <dgm:pt modelId="{886F4DA0-4E3E-4751-9C4E-70BEC11DB1DD}" type="pres">
      <dgm:prSet presAssocID="{85DACA6A-4082-4C23-BAEC-9A830C101130}" presName="hierChild5" presStyleCnt="0"/>
      <dgm:spPr/>
    </dgm:pt>
    <dgm:pt modelId="{D86C8503-21D7-4AA7-9A63-F6858C57FFF7}" type="pres">
      <dgm:prSet presAssocID="{94B393CF-80FF-47CE-91A5-804313C8E660}" presName="hierChild5" presStyleCnt="0"/>
      <dgm:spPr/>
    </dgm:pt>
    <dgm:pt modelId="{3A64F58F-8BE1-475D-B85F-DB43F7E8B3C8}" type="pres">
      <dgm:prSet presAssocID="{322CB145-52B4-480F-97BF-D975E042968F}" presName="hierChild3" presStyleCnt="0"/>
      <dgm:spPr/>
    </dgm:pt>
  </dgm:ptLst>
  <dgm:cxnLst>
    <dgm:cxn modelId="{1C9DCE01-09DF-4CD1-9A3C-6AED61CA20A1}" type="presOf" srcId="{85DACA6A-4082-4C23-BAEC-9A830C101130}" destId="{8FE3D5AF-16F5-4076-BA53-370987B1A3A6}" srcOrd="0" destOrd="0" presId="urn:microsoft.com/office/officeart/2005/8/layout/orgChart1"/>
    <dgm:cxn modelId="{B6621F0A-17FF-4F6B-AD4E-82D53E707A78}" type="presOf" srcId="{94B393CF-80FF-47CE-91A5-804313C8E660}" destId="{B417F6DC-DE7F-4944-9EED-5AB29D9DC25C}" srcOrd="1" destOrd="0" presId="urn:microsoft.com/office/officeart/2005/8/layout/orgChart1"/>
    <dgm:cxn modelId="{81D3FE14-FAF9-4D1B-9C14-1454121EAFC9}" type="presOf" srcId="{81548523-C538-4A72-A762-2783A47380DE}" destId="{3C9FB097-C81B-4758-BFF5-8F9F17497D22}" srcOrd="0" destOrd="0" presId="urn:microsoft.com/office/officeart/2005/8/layout/orgChart1"/>
    <dgm:cxn modelId="{E5D68929-F22F-4603-A086-10669E6D58AC}" srcId="{94B393CF-80FF-47CE-91A5-804313C8E660}" destId="{85DACA6A-4082-4C23-BAEC-9A830C101130}" srcOrd="3" destOrd="0" parTransId="{0635AAB6-8C70-47DB-9C7C-40A2D6A137C4}" sibTransId="{6D079BAC-5562-4507-9540-14A317B18683}"/>
    <dgm:cxn modelId="{006D802C-0838-4698-B215-556EFA0E066E}" type="presOf" srcId="{85DACA6A-4082-4C23-BAEC-9A830C101130}" destId="{9EF0603C-76F9-4800-A106-2E6C2E8573E5}" srcOrd="1" destOrd="0" presId="urn:microsoft.com/office/officeart/2005/8/layout/orgChart1"/>
    <dgm:cxn modelId="{6C727131-5D62-4DE0-B321-6AE7CBBBA72A}" srcId="{322CB145-52B4-480F-97BF-D975E042968F}" destId="{94B393CF-80FF-47CE-91A5-804313C8E660}" srcOrd="0" destOrd="0" parTransId="{36C734B2-94C9-409B-90B6-76E09638E10C}" sibTransId="{A9D23476-C133-4518-92CF-3F5A00DE4C7A}"/>
    <dgm:cxn modelId="{FD4DFF3A-EB18-4439-9EFE-E8C9BFE9823B}" type="presOf" srcId="{8F111DC0-F86E-4BF2-9A4D-4F7C3EFBD9F2}" destId="{90D599C7-B6B8-4A27-9ACF-8FF794753DB6}" srcOrd="1" destOrd="0" presId="urn:microsoft.com/office/officeart/2005/8/layout/orgChart1"/>
    <dgm:cxn modelId="{1721313E-BB3F-4BDB-9096-D8614B2E6BD4}" type="presOf" srcId="{AC7E6F80-E7E5-48A8-B5EF-81EE7126BD8F}" destId="{7B59362A-EE34-41DE-83E5-7B1CEF98D113}" srcOrd="0" destOrd="0" presId="urn:microsoft.com/office/officeart/2005/8/layout/orgChart1"/>
    <dgm:cxn modelId="{DF24235C-8B84-4219-9443-5034C2DAF16D}" type="presOf" srcId="{36C734B2-94C9-409B-90B6-76E09638E10C}" destId="{E3110396-92D8-4C16-8D22-10CA673D5416}" srcOrd="0" destOrd="0" presId="urn:microsoft.com/office/officeart/2005/8/layout/orgChart1"/>
    <dgm:cxn modelId="{FB16AD4B-697B-4FCC-BF6B-48765C6FCF04}" type="presOf" srcId="{322CB145-52B4-480F-97BF-D975E042968F}" destId="{407926B9-2154-4BE5-9993-2961F03FA24A}" srcOrd="0" destOrd="0" presId="urn:microsoft.com/office/officeart/2005/8/layout/orgChart1"/>
    <dgm:cxn modelId="{26EC8B73-E599-4723-971C-AC93910904CC}" type="presOf" srcId="{322CB145-52B4-480F-97BF-D975E042968F}" destId="{1F9557F6-C8F3-4F15-AED9-02D2A5A276A6}" srcOrd="1" destOrd="0" presId="urn:microsoft.com/office/officeart/2005/8/layout/orgChart1"/>
    <dgm:cxn modelId="{C8984A78-8BA5-4AEC-A5FF-8349C7E35A39}" type="presOf" srcId="{81548523-C538-4A72-A762-2783A47380DE}" destId="{233A7783-86D5-4BDA-AAFF-33FD145A68E9}" srcOrd="1" destOrd="0" presId="urn:microsoft.com/office/officeart/2005/8/layout/orgChart1"/>
    <dgm:cxn modelId="{E9BEFA79-C86F-4C73-9D9E-A52F57F44720}" type="presOf" srcId="{AC7E6F80-E7E5-48A8-B5EF-81EE7126BD8F}" destId="{072771EF-07FF-4B24-942C-501485B3E8AC}" srcOrd="1" destOrd="0" presId="urn:microsoft.com/office/officeart/2005/8/layout/orgChart1"/>
    <dgm:cxn modelId="{3893887A-E84E-4F54-A2B7-09E87F50CAF6}" type="presOf" srcId="{5A608535-FD28-4B5E-B864-5CACB8660019}" destId="{F0CED422-600E-4C66-8F2D-BF077B6644FD}" srcOrd="0" destOrd="0" presId="urn:microsoft.com/office/officeart/2005/8/layout/orgChart1"/>
    <dgm:cxn modelId="{F8EF788A-4ED5-4F54-A90F-B734F54D382D}" type="presOf" srcId="{67DDEAA9-435A-4C1D-BF49-2818EF0C8834}" destId="{9525B768-9342-4367-ABE7-05CCEE58327B}" srcOrd="0" destOrd="0" presId="urn:microsoft.com/office/officeart/2005/8/layout/orgChart1"/>
    <dgm:cxn modelId="{F76A6D8D-B34E-4517-A581-74D5B6A09836}" type="presOf" srcId="{3C55BAC5-E16E-44F6-A779-556FED30859D}" destId="{6B83A722-F420-4AD1-8777-D6DBD0D4274E}" srcOrd="0" destOrd="0" presId="urn:microsoft.com/office/officeart/2005/8/layout/orgChart1"/>
    <dgm:cxn modelId="{946AEE94-5ED8-43C3-AA3D-5346B44E17EF}" type="presOf" srcId="{0635AAB6-8C70-47DB-9C7C-40A2D6A137C4}" destId="{D83A2B9A-1B97-4E13-927A-9EE7F37C5095}" srcOrd="0" destOrd="0" presId="urn:microsoft.com/office/officeart/2005/8/layout/orgChart1"/>
    <dgm:cxn modelId="{161F489D-A0AF-4E14-9641-CF3FD88855F8}" srcId="{94B393CF-80FF-47CE-91A5-804313C8E660}" destId="{81548523-C538-4A72-A762-2783A47380DE}" srcOrd="0" destOrd="0" parTransId="{67DDEAA9-435A-4C1D-BF49-2818EF0C8834}" sibTransId="{B5D03698-3CDF-41B2-BEA4-2147CA5D7494}"/>
    <dgm:cxn modelId="{14FD22A5-8F35-4951-8A09-672667E1C5C4}" srcId="{94B393CF-80FF-47CE-91A5-804313C8E660}" destId="{AC7E6F80-E7E5-48A8-B5EF-81EE7126BD8F}" srcOrd="2" destOrd="0" parTransId="{5A608535-FD28-4B5E-B864-5CACB8660019}" sibTransId="{7DC10733-8285-4BDC-85B7-530D2B1E512F}"/>
    <dgm:cxn modelId="{8F8FA3AD-492A-49FA-9EE3-24E7D9F4C13C}" type="presOf" srcId="{94B393CF-80FF-47CE-91A5-804313C8E660}" destId="{63902D03-6346-4B82-A5D6-5F9DCEEF912D}" srcOrd="0" destOrd="0" presId="urn:microsoft.com/office/officeart/2005/8/layout/orgChart1"/>
    <dgm:cxn modelId="{E90436B1-2033-474F-9FEB-FD87F61F402E}" type="presOf" srcId="{8F111DC0-F86E-4BF2-9A4D-4F7C3EFBD9F2}" destId="{A563128F-AF2C-4AFC-8EE9-678CFEE63B74}" srcOrd="0" destOrd="0" presId="urn:microsoft.com/office/officeart/2005/8/layout/orgChart1"/>
    <dgm:cxn modelId="{F12D67CB-6729-4B76-A098-32E2C5C8CE9D}" srcId="{363F4F3B-BC50-4364-9AC9-FCBBFA72FCCB}" destId="{322CB145-52B4-480F-97BF-D975E042968F}" srcOrd="0" destOrd="0" parTransId="{6DCB1D43-0EEE-4565-9A72-AA7C5C02F8E2}" sibTransId="{7EC7B7D3-240E-45CA-874F-7D9B333D501C}"/>
    <dgm:cxn modelId="{2435E4F4-F3EB-4976-8A39-3A1B7E31D103}" type="presOf" srcId="{363F4F3B-BC50-4364-9AC9-FCBBFA72FCCB}" destId="{751097DC-C961-4083-B793-24D321B5BB92}" srcOrd="0" destOrd="0" presId="urn:microsoft.com/office/officeart/2005/8/layout/orgChart1"/>
    <dgm:cxn modelId="{7982BFFC-7A88-45EF-BD5E-735B080E1FAC}" srcId="{94B393CF-80FF-47CE-91A5-804313C8E660}" destId="{8F111DC0-F86E-4BF2-9A4D-4F7C3EFBD9F2}" srcOrd="1" destOrd="0" parTransId="{3C55BAC5-E16E-44F6-A779-556FED30859D}" sibTransId="{5F0261E1-E8E4-44D1-8A3C-05C7219E07D1}"/>
    <dgm:cxn modelId="{607D6643-67D1-4241-B0CB-CD9D7FA204D9}" type="presParOf" srcId="{751097DC-C961-4083-B793-24D321B5BB92}" destId="{63F61A42-8021-4B81-AF61-BFEEDE871A76}" srcOrd="0" destOrd="0" presId="urn:microsoft.com/office/officeart/2005/8/layout/orgChart1"/>
    <dgm:cxn modelId="{8F75B5CB-F846-4019-98B6-E01AA4BD15F9}" type="presParOf" srcId="{63F61A42-8021-4B81-AF61-BFEEDE871A76}" destId="{17253655-7707-4B13-AB2E-33606742F138}" srcOrd="0" destOrd="0" presId="urn:microsoft.com/office/officeart/2005/8/layout/orgChart1"/>
    <dgm:cxn modelId="{0E93174B-D5FD-4D6C-943E-8C8B5181F665}" type="presParOf" srcId="{17253655-7707-4B13-AB2E-33606742F138}" destId="{407926B9-2154-4BE5-9993-2961F03FA24A}" srcOrd="0" destOrd="0" presId="urn:microsoft.com/office/officeart/2005/8/layout/orgChart1"/>
    <dgm:cxn modelId="{C8EA84B8-46AE-4391-B9FB-8031F37C724B}" type="presParOf" srcId="{17253655-7707-4B13-AB2E-33606742F138}" destId="{1F9557F6-C8F3-4F15-AED9-02D2A5A276A6}" srcOrd="1" destOrd="0" presId="urn:microsoft.com/office/officeart/2005/8/layout/orgChart1"/>
    <dgm:cxn modelId="{6FE49220-5BD5-4B21-8A2B-61339B62456C}" type="presParOf" srcId="{63F61A42-8021-4B81-AF61-BFEEDE871A76}" destId="{73ADA255-9B1A-4761-8A31-0F24435FC2F7}" srcOrd="1" destOrd="0" presId="urn:microsoft.com/office/officeart/2005/8/layout/orgChart1"/>
    <dgm:cxn modelId="{8AACFDC0-7BFB-4D61-98B0-F1E5F3C7D17D}" type="presParOf" srcId="{73ADA255-9B1A-4761-8A31-0F24435FC2F7}" destId="{E3110396-92D8-4C16-8D22-10CA673D5416}" srcOrd="0" destOrd="0" presId="urn:microsoft.com/office/officeart/2005/8/layout/orgChart1"/>
    <dgm:cxn modelId="{D54CADD8-B33C-4525-B31B-38B33D7C37A3}" type="presParOf" srcId="{73ADA255-9B1A-4761-8A31-0F24435FC2F7}" destId="{7AB9BE75-F4FC-490F-BD66-C323DF7EC3B2}" srcOrd="1" destOrd="0" presId="urn:microsoft.com/office/officeart/2005/8/layout/orgChart1"/>
    <dgm:cxn modelId="{F8122D3F-367A-4C51-A86B-15B24BE13F91}" type="presParOf" srcId="{7AB9BE75-F4FC-490F-BD66-C323DF7EC3B2}" destId="{4F991D8F-2D3D-429A-A31D-EC3E169E1F47}" srcOrd="0" destOrd="0" presId="urn:microsoft.com/office/officeart/2005/8/layout/orgChart1"/>
    <dgm:cxn modelId="{A5D1215B-B9B9-4DB7-AB2E-97CAB79E8923}" type="presParOf" srcId="{4F991D8F-2D3D-429A-A31D-EC3E169E1F47}" destId="{63902D03-6346-4B82-A5D6-5F9DCEEF912D}" srcOrd="0" destOrd="0" presId="urn:microsoft.com/office/officeart/2005/8/layout/orgChart1"/>
    <dgm:cxn modelId="{ECE8FFC3-9810-4879-AF88-1E6EB67F6D17}" type="presParOf" srcId="{4F991D8F-2D3D-429A-A31D-EC3E169E1F47}" destId="{B417F6DC-DE7F-4944-9EED-5AB29D9DC25C}" srcOrd="1" destOrd="0" presId="urn:microsoft.com/office/officeart/2005/8/layout/orgChart1"/>
    <dgm:cxn modelId="{72D96282-1064-4B2A-870D-78AB3BE20501}" type="presParOf" srcId="{7AB9BE75-F4FC-490F-BD66-C323DF7EC3B2}" destId="{9B264734-1608-44ED-9ACD-E2BB635F48E7}" srcOrd="1" destOrd="0" presId="urn:microsoft.com/office/officeart/2005/8/layout/orgChart1"/>
    <dgm:cxn modelId="{41FC3C40-E56B-465A-89B6-69D0DBBE0685}" type="presParOf" srcId="{9B264734-1608-44ED-9ACD-E2BB635F48E7}" destId="{9525B768-9342-4367-ABE7-05CCEE58327B}" srcOrd="0" destOrd="0" presId="urn:microsoft.com/office/officeart/2005/8/layout/orgChart1"/>
    <dgm:cxn modelId="{A9D936CD-0ABC-439B-A931-E9B01BCEF078}" type="presParOf" srcId="{9B264734-1608-44ED-9ACD-E2BB635F48E7}" destId="{1FF5AC7B-F2F1-4E8F-B6D7-269123AB4F93}" srcOrd="1" destOrd="0" presId="urn:microsoft.com/office/officeart/2005/8/layout/orgChart1"/>
    <dgm:cxn modelId="{10EE33BF-C57C-410E-B780-41D109F7AA36}" type="presParOf" srcId="{1FF5AC7B-F2F1-4E8F-B6D7-269123AB4F93}" destId="{262028A9-A93F-4351-877A-83ECD37AE4EB}" srcOrd="0" destOrd="0" presId="urn:microsoft.com/office/officeart/2005/8/layout/orgChart1"/>
    <dgm:cxn modelId="{EE9173C8-7CEA-42A9-A932-6EDBF4A5027B}" type="presParOf" srcId="{262028A9-A93F-4351-877A-83ECD37AE4EB}" destId="{3C9FB097-C81B-4758-BFF5-8F9F17497D22}" srcOrd="0" destOrd="0" presId="urn:microsoft.com/office/officeart/2005/8/layout/orgChart1"/>
    <dgm:cxn modelId="{AD9DB2CA-BE08-4DEC-9A03-6DB0B4CD5948}" type="presParOf" srcId="{262028A9-A93F-4351-877A-83ECD37AE4EB}" destId="{233A7783-86D5-4BDA-AAFF-33FD145A68E9}" srcOrd="1" destOrd="0" presId="urn:microsoft.com/office/officeart/2005/8/layout/orgChart1"/>
    <dgm:cxn modelId="{024D4707-15A3-4DA4-A509-D9689CE92672}" type="presParOf" srcId="{1FF5AC7B-F2F1-4E8F-B6D7-269123AB4F93}" destId="{3DC39C44-D18E-4A67-836E-CA4FEE1BF8E7}" srcOrd="1" destOrd="0" presId="urn:microsoft.com/office/officeart/2005/8/layout/orgChart1"/>
    <dgm:cxn modelId="{D3CE0187-2E18-4D05-9793-B870AFC182DB}" type="presParOf" srcId="{1FF5AC7B-F2F1-4E8F-B6D7-269123AB4F93}" destId="{6F2822F5-0B2B-4A91-A3A9-2413FAA203FD}" srcOrd="2" destOrd="0" presId="urn:microsoft.com/office/officeart/2005/8/layout/orgChart1"/>
    <dgm:cxn modelId="{FCECC131-A914-4EE1-AAE2-857D6577D4EF}" type="presParOf" srcId="{9B264734-1608-44ED-9ACD-E2BB635F48E7}" destId="{6B83A722-F420-4AD1-8777-D6DBD0D4274E}" srcOrd="2" destOrd="0" presId="urn:microsoft.com/office/officeart/2005/8/layout/orgChart1"/>
    <dgm:cxn modelId="{76117481-91E9-4D08-B2F6-63B3DDCE0418}" type="presParOf" srcId="{9B264734-1608-44ED-9ACD-E2BB635F48E7}" destId="{0B8FB8F2-578A-4EC5-BD70-B6D1AD479F68}" srcOrd="3" destOrd="0" presId="urn:microsoft.com/office/officeart/2005/8/layout/orgChart1"/>
    <dgm:cxn modelId="{388B8B43-5F49-4ED6-8BAA-4D0593A3EEA2}" type="presParOf" srcId="{0B8FB8F2-578A-4EC5-BD70-B6D1AD479F68}" destId="{C3D1B762-4D93-4CA9-A7F8-F6FA268F2C84}" srcOrd="0" destOrd="0" presId="urn:microsoft.com/office/officeart/2005/8/layout/orgChart1"/>
    <dgm:cxn modelId="{4A0B524F-8461-49C2-B58C-943F9EBC31BB}" type="presParOf" srcId="{C3D1B762-4D93-4CA9-A7F8-F6FA268F2C84}" destId="{A563128F-AF2C-4AFC-8EE9-678CFEE63B74}" srcOrd="0" destOrd="0" presId="urn:microsoft.com/office/officeart/2005/8/layout/orgChart1"/>
    <dgm:cxn modelId="{9A215D41-C1DC-4371-9E46-C8D9B54FE7DF}" type="presParOf" srcId="{C3D1B762-4D93-4CA9-A7F8-F6FA268F2C84}" destId="{90D599C7-B6B8-4A27-9ACF-8FF794753DB6}" srcOrd="1" destOrd="0" presId="urn:microsoft.com/office/officeart/2005/8/layout/orgChart1"/>
    <dgm:cxn modelId="{A2569B2E-0DB7-4ED4-95F7-D4441DC72773}" type="presParOf" srcId="{0B8FB8F2-578A-4EC5-BD70-B6D1AD479F68}" destId="{D8E45016-4A6E-4E53-99D3-BE7AC636DC33}" srcOrd="1" destOrd="0" presId="urn:microsoft.com/office/officeart/2005/8/layout/orgChart1"/>
    <dgm:cxn modelId="{8A733D4D-19FC-4915-9F9E-A5921E1EE0EA}" type="presParOf" srcId="{0B8FB8F2-578A-4EC5-BD70-B6D1AD479F68}" destId="{576EE25F-6A20-4BA8-A687-5D18FA104B60}" srcOrd="2" destOrd="0" presId="urn:microsoft.com/office/officeart/2005/8/layout/orgChart1"/>
    <dgm:cxn modelId="{EA259E6A-6AFB-4434-86C5-97711A24EEBE}" type="presParOf" srcId="{9B264734-1608-44ED-9ACD-E2BB635F48E7}" destId="{F0CED422-600E-4C66-8F2D-BF077B6644FD}" srcOrd="4" destOrd="0" presId="urn:microsoft.com/office/officeart/2005/8/layout/orgChart1"/>
    <dgm:cxn modelId="{2A8172DF-B3AA-488F-8BB9-1C5A9BE88373}" type="presParOf" srcId="{9B264734-1608-44ED-9ACD-E2BB635F48E7}" destId="{91A91D2C-2D68-42C5-B6D3-230402024B30}" srcOrd="5" destOrd="0" presId="urn:microsoft.com/office/officeart/2005/8/layout/orgChart1"/>
    <dgm:cxn modelId="{61CF6BEC-34E6-4067-874F-ED0210B796A0}" type="presParOf" srcId="{91A91D2C-2D68-42C5-B6D3-230402024B30}" destId="{DD6E9BF7-C7AF-4C1F-848D-3740C86B6226}" srcOrd="0" destOrd="0" presId="urn:microsoft.com/office/officeart/2005/8/layout/orgChart1"/>
    <dgm:cxn modelId="{AE9952D6-A275-41CB-9C21-4F7FE7993231}" type="presParOf" srcId="{DD6E9BF7-C7AF-4C1F-848D-3740C86B6226}" destId="{7B59362A-EE34-41DE-83E5-7B1CEF98D113}" srcOrd="0" destOrd="0" presId="urn:microsoft.com/office/officeart/2005/8/layout/orgChart1"/>
    <dgm:cxn modelId="{A9CA775A-F195-4EA4-884C-4498065A82D0}" type="presParOf" srcId="{DD6E9BF7-C7AF-4C1F-848D-3740C86B6226}" destId="{072771EF-07FF-4B24-942C-501485B3E8AC}" srcOrd="1" destOrd="0" presId="urn:microsoft.com/office/officeart/2005/8/layout/orgChart1"/>
    <dgm:cxn modelId="{20EE3F5D-50D1-4140-AF33-6942DED2C342}" type="presParOf" srcId="{91A91D2C-2D68-42C5-B6D3-230402024B30}" destId="{6BF298CB-AE72-4E3A-949D-90C10CDBD7E6}" srcOrd="1" destOrd="0" presId="urn:microsoft.com/office/officeart/2005/8/layout/orgChart1"/>
    <dgm:cxn modelId="{0502B838-5785-479A-BC1B-3A9B2018E2EC}" type="presParOf" srcId="{91A91D2C-2D68-42C5-B6D3-230402024B30}" destId="{1A9411F2-526A-4242-A8AC-E553976DE2EE}" srcOrd="2" destOrd="0" presId="urn:microsoft.com/office/officeart/2005/8/layout/orgChart1"/>
    <dgm:cxn modelId="{BAFC8148-04CE-4D4B-9737-287CC20281CE}" type="presParOf" srcId="{9B264734-1608-44ED-9ACD-E2BB635F48E7}" destId="{D83A2B9A-1B97-4E13-927A-9EE7F37C5095}" srcOrd="6" destOrd="0" presId="urn:microsoft.com/office/officeart/2005/8/layout/orgChart1"/>
    <dgm:cxn modelId="{E97A028D-EC8D-4022-ABDD-A3C84016887A}" type="presParOf" srcId="{9B264734-1608-44ED-9ACD-E2BB635F48E7}" destId="{59FB4696-9A4B-4457-9A1D-BA5236863613}" srcOrd="7" destOrd="0" presId="urn:microsoft.com/office/officeart/2005/8/layout/orgChart1"/>
    <dgm:cxn modelId="{95DDCD04-2CA0-489C-976F-781A2FCB498A}" type="presParOf" srcId="{59FB4696-9A4B-4457-9A1D-BA5236863613}" destId="{879E6FA9-77F5-4672-B287-0CAFD133F95E}" srcOrd="0" destOrd="0" presId="urn:microsoft.com/office/officeart/2005/8/layout/orgChart1"/>
    <dgm:cxn modelId="{8D1C7B80-6DB9-4CA0-B440-E50BD601E4A7}" type="presParOf" srcId="{879E6FA9-77F5-4672-B287-0CAFD133F95E}" destId="{8FE3D5AF-16F5-4076-BA53-370987B1A3A6}" srcOrd="0" destOrd="0" presId="urn:microsoft.com/office/officeart/2005/8/layout/orgChart1"/>
    <dgm:cxn modelId="{A6276A5A-1327-4927-906E-74D65B8C4013}" type="presParOf" srcId="{879E6FA9-77F5-4672-B287-0CAFD133F95E}" destId="{9EF0603C-76F9-4800-A106-2E6C2E8573E5}" srcOrd="1" destOrd="0" presId="urn:microsoft.com/office/officeart/2005/8/layout/orgChart1"/>
    <dgm:cxn modelId="{433FD614-A168-4750-9B00-98839C4C5583}" type="presParOf" srcId="{59FB4696-9A4B-4457-9A1D-BA5236863613}" destId="{86DA0709-4C3B-4B89-8477-346AF64B08DD}" srcOrd="1" destOrd="0" presId="urn:microsoft.com/office/officeart/2005/8/layout/orgChart1"/>
    <dgm:cxn modelId="{9B8C670B-C596-42B5-8E0A-42E08F1A44AD}" type="presParOf" srcId="{59FB4696-9A4B-4457-9A1D-BA5236863613}" destId="{886F4DA0-4E3E-4751-9C4E-70BEC11DB1DD}" srcOrd="2" destOrd="0" presId="urn:microsoft.com/office/officeart/2005/8/layout/orgChart1"/>
    <dgm:cxn modelId="{86B15D65-E4B0-44F0-8B71-48744CA800A8}" type="presParOf" srcId="{7AB9BE75-F4FC-490F-BD66-C323DF7EC3B2}" destId="{D86C8503-21D7-4AA7-9A63-F6858C57FFF7}" srcOrd="2" destOrd="0" presId="urn:microsoft.com/office/officeart/2005/8/layout/orgChart1"/>
    <dgm:cxn modelId="{B1CA0B85-8872-45E6-81EF-5BB96668C3A9}" type="presParOf" srcId="{63F61A42-8021-4B81-AF61-BFEEDE871A76}" destId="{3A64F58F-8BE1-475D-B85F-DB43F7E8B3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F52D4-41A8-4235-B256-FACD3AD1C6BD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A124DDF6-4C9C-490F-9E36-D9C451F553BE}">
      <dgm:prSet phldrT="[Texto]"/>
      <dgm:spPr/>
      <dgm:t>
        <a:bodyPr/>
        <a:lstStyle/>
        <a:p>
          <a:r>
            <a:rPr lang="pt-BR" dirty="0"/>
            <a:t>Introdução à Informática- Windows e Office</a:t>
          </a:r>
        </a:p>
      </dgm:t>
    </dgm:pt>
    <dgm:pt modelId="{B078F180-ED7D-4B04-8ECF-950C5D1E8FB4}" type="parTrans" cxnId="{FDBF5143-757D-4F73-8464-C52817CBED90}">
      <dgm:prSet/>
      <dgm:spPr/>
      <dgm:t>
        <a:bodyPr/>
        <a:lstStyle/>
        <a:p>
          <a:endParaRPr lang="pt-BR"/>
        </a:p>
      </dgm:t>
    </dgm:pt>
    <dgm:pt modelId="{53F71E2D-DCC6-424B-AB29-FD13DE149D9F}" type="sibTrans" cxnId="{FDBF5143-757D-4F73-8464-C52817CBED90}">
      <dgm:prSet/>
      <dgm:spPr/>
      <dgm:t>
        <a:bodyPr/>
        <a:lstStyle/>
        <a:p>
          <a:endParaRPr lang="pt-BR"/>
        </a:p>
      </dgm:t>
    </dgm:pt>
    <dgm:pt modelId="{42CD09C9-E3E8-40E9-86AC-9E39C19379A2}">
      <dgm:prSet phldrT="[Texto]"/>
      <dgm:spPr/>
      <dgm:t>
        <a:bodyPr/>
        <a:lstStyle/>
        <a:p>
          <a:r>
            <a:rPr lang="pt-BR" dirty="0"/>
            <a:t>Windows</a:t>
          </a:r>
        </a:p>
      </dgm:t>
    </dgm:pt>
    <dgm:pt modelId="{9F6520A4-7602-43C5-9534-ADD34DD83A9C}" type="parTrans" cxnId="{31A41053-A8FE-47F2-B56A-C7F44C29EA4E}">
      <dgm:prSet/>
      <dgm:spPr/>
      <dgm:t>
        <a:bodyPr/>
        <a:lstStyle/>
        <a:p>
          <a:endParaRPr lang="pt-BR"/>
        </a:p>
      </dgm:t>
    </dgm:pt>
    <dgm:pt modelId="{EEF0712F-2B8B-4F1C-AAA0-235F7BDA7B9F}" type="sibTrans" cxnId="{31A41053-A8FE-47F2-B56A-C7F44C29EA4E}">
      <dgm:prSet/>
      <dgm:spPr/>
      <dgm:t>
        <a:bodyPr/>
        <a:lstStyle/>
        <a:p>
          <a:endParaRPr lang="pt-BR"/>
        </a:p>
      </dgm:t>
    </dgm:pt>
    <dgm:pt modelId="{4EF24A25-E502-4755-9414-B56BA28073EC}">
      <dgm:prSet phldrT="[Texto]"/>
      <dgm:spPr/>
      <dgm:t>
        <a:bodyPr/>
        <a:lstStyle/>
        <a:p>
          <a:r>
            <a:rPr lang="pt-BR" dirty="0"/>
            <a:t>Internet</a:t>
          </a:r>
        </a:p>
      </dgm:t>
    </dgm:pt>
    <dgm:pt modelId="{B2D68EF5-DF88-4C38-8A9F-C940C2BA59BB}" type="parTrans" cxnId="{1DB3146D-5398-4D65-B656-8B1A9D9E5A79}">
      <dgm:prSet/>
      <dgm:spPr/>
      <dgm:t>
        <a:bodyPr/>
        <a:lstStyle/>
        <a:p>
          <a:endParaRPr lang="pt-BR"/>
        </a:p>
      </dgm:t>
    </dgm:pt>
    <dgm:pt modelId="{60310AAF-7724-4D11-820C-7B54DD3CBF0F}" type="sibTrans" cxnId="{1DB3146D-5398-4D65-B656-8B1A9D9E5A79}">
      <dgm:prSet/>
      <dgm:spPr/>
      <dgm:t>
        <a:bodyPr/>
        <a:lstStyle/>
        <a:p>
          <a:endParaRPr lang="pt-BR"/>
        </a:p>
      </dgm:t>
    </dgm:pt>
    <dgm:pt modelId="{DC3CEA42-95CC-4A99-BD72-64E5743C8C93}">
      <dgm:prSet phldrT="[Texto]"/>
      <dgm:spPr/>
      <dgm:t>
        <a:bodyPr/>
        <a:lstStyle/>
        <a:p>
          <a:r>
            <a:rPr lang="pt-BR"/>
            <a:t>Word</a:t>
          </a:r>
          <a:endParaRPr lang="pt-BR" dirty="0"/>
        </a:p>
      </dgm:t>
    </dgm:pt>
    <dgm:pt modelId="{C0C9451C-D578-40A0-80D3-70C15F109C3C}" type="parTrans" cxnId="{2538C3E1-A1A7-4239-BB7F-C9436CFCAC2F}">
      <dgm:prSet/>
      <dgm:spPr/>
      <dgm:t>
        <a:bodyPr/>
        <a:lstStyle/>
        <a:p>
          <a:endParaRPr lang="pt-BR"/>
        </a:p>
      </dgm:t>
    </dgm:pt>
    <dgm:pt modelId="{D9E4DA04-58DF-4853-8E56-94B645577AD7}" type="sibTrans" cxnId="{2538C3E1-A1A7-4239-BB7F-C9436CFCAC2F}">
      <dgm:prSet/>
      <dgm:spPr/>
      <dgm:t>
        <a:bodyPr/>
        <a:lstStyle/>
        <a:p>
          <a:endParaRPr lang="pt-BR"/>
        </a:p>
      </dgm:t>
    </dgm:pt>
    <dgm:pt modelId="{0095A144-475F-4622-AA20-6006D9C9E10B}">
      <dgm:prSet phldrT="[Texto]"/>
      <dgm:spPr/>
      <dgm:t>
        <a:bodyPr/>
        <a:lstStyle/>
        <a:p>
          <a:r>
            <a:rPr lang="pt-BR" dirty="0"/>
            <a:t>Excel</a:t>
          </a:r>
        </a:p>
      </dgm:t>
    </dgm:pt>
    <dgm:pt modelId="{DAD22875-6C49-4A1A-BCCB-038A161BC786}" type="parTrans" cxnId="{E004E43F-C4DA-40A5-927C-918AAAF9F263}">
      <dgm:prSet/>
      <dgm:spPr/>
      <dgm:t>
        <a:bodyPr/>
        <a:lstStyle/>
        <a:p>
          <a:endParaRPr lang="pt-BR"/>
        </a:p>
      </dgm:t>
    </dgm:pt>
    <dgm:pt modelId="{3FE1E0D8-A44A-436E-BAE2-AF3958494FF5}" type="sibTrans" cxnId="{E004E43F-C4DA-40A5-927C-918AAAF9F263}">
      <dgm:prSet/>
      <dgm:spPr/>
      <dgm:t>
        <a:bodyPr/>
        <a:lstStyle/>
        <a:p>
          <a:endParaRPr lang="pt-BR"/>
        </a:p>
      </dgm:t>
    </dgm:pt>
    <dgm:pt modelId="{BC128835-1871-4037-94C0-F97C36587108}">
      <dgm:prSet/>
      <dgm:spPr/>
      <dgm:t>
        <a:bodyPr/>
        <a:lstStyle/>
        <a:p>
          <a:r>
            <a:rPr lang="pt-BR" dirty="0"/>
            <a:t>Powerpoint</a:t>
          </a:r>
        </a:p>
      </dgm:t>
    </dgm:pt>
    <dgm:pt modelId="{4509D49B-056F-4600-9B47-88EEC6B7DA96}" type="parTrans" cxnId="{99354DD2-5E14-434C-8587-B55FBCDAFA9B}">
      <dgm:prSet/>
      <dgm:spPr/>
      <dgm:t>
        <a:bodyPr/>
        <a:lstStyle/>
        <a:p>
          <a:endParaRPr lang="pt-BR"/>
        </a:p>
      </dgm:t>
    </dgm:pt>
    <dgm:pt modelId="{48B8F212-FFF1-45E4-AC67-017DBF9C8014}" type="sibTrans" cxnId="{99354DD2-5E14-434C-8587-B55FBCDAFA9B}">
      <dgm:prSet/>
      <dgm:spPr/>
      <dgm:t>
        <a:bodyPr/>
        <a:lstStyle/>
        <a:p>
          <a:endParaRPr lang="pt-BR"/>
        </a:p>
      </dgm:t>
    </dgm:pt>
    <dgm:pt modelId="{750613B0-5EDA-4994-AC16-B224AF8FAFE8}" type="pres">
      <dgm:prSet presAssocID="{105F52D4-41A8-4235-B256-FACD3AD1C6B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633B02-D514-4FF2-8A5D-F0B1854CEE8D}" type="pres">
      <dgm:prSet presAssocID="{A124DDF6-4C9C-490F-9E36-D9C451F553BE}" presName="centerShape" presStyleLbl="node0" presStyleIdx="0" presStyleCnt="1"/>
      <dgm:spPr/>
    </dgm:pt>
    <dgm:pt modelId="{202FEB8C-4085-43ED-96A8-F80CF0931382}" type="pres">
      <dgm:prSet presAssocID="{9F6520A4-7602-43C5-9534-ADD34DD83A9C}" presName="parTrans" presStyleLbl="sibTrans2D1" presStyleIdx="0" presStyleCnt="5"/>
      <dgm:spPr/>
    </dgm:pt>
    <dgm:pt modelId="{C1D03F14-320F-4E59-8475-C558DE9E60AE}" type="pres">
      <dgm:prSet presAssocID="{9F6520A4-7602-43C5-9534-ADD34DD83A9C}" presName="connectorText" presStyleLbl="sibTrans2D1" presStyleIdx="0" presStyleCnt="5"/>
      <dgm:spPr/>
    </dgm:pt>
    <dgm:pt modelId="{8131B865-A797-4E00-8122-D7D093392C05}" type="pres">
      <dgm:prSet presAssocID="{42CD09C9-E3E8-40E9-86AC-9E39C19379A2}" presName="node" presStyleLbl="node1" presStyleIdx="0" presStyleCnt="5">
        <dgm:presLayoutVars>
          <dgm:bulletEnabled val="1"/>
        </dgm:presLayoutVars>
      </dgm:prSet>
      <dgm:spPr/>
    </dgm:pt>
    <dgm:pt modelId="{FF111F76-B53A-49FC-8144-5DCE2CD23D2D}" type="pres">
      <dgm:prSet presAssocID="{B2D68EF5-DF88-4C38-8A9F-C940C2BA59BB}" presName="parTrans" presStyleLbl="sibTrans2D1" presStyleIdx="1" presStyleCnt="5"/>
      <dgm:spPr/>
    </dgm:pt>
    <dgm:pt modelId="{E68410C1-AC63-4596-8C87-35311DB23804}" type="pres">
      <dgm:prSet presAssocID="{B2D68EF5-DF88-4C38-8A9F-C940C2BA59BB}" presName="connectorText" presStyleLbl="sibTrans2D1" presStyleIdx="1" presStyleCnt="5"/>
      <dgm:spPr/>
    </dgm:pt>
    <dgm:pt modelId="{9EA96FAB-A35D-4B52-BD5F-295BC21BF544}" type="pres">
      <dgm:prSet presAssocID="{4EF24A25-E502-4755-9414-B56BA28073EC}" presName="node" presStyleLbl="node1" presStyleIdx="1" presStyleCnt="5">
        <dgm:presLayoutVars>
          <dgm:bulletEnabled val="1"/>
        </dgm:presLayoutVars>
      </dgm:prSet>
      <dgm:spPr/>
    </dgm:pt>
    <dgm:pt modelId="{722373D9-1346-41D3-82C9-2253F57B5184}" type="pres">
      <dgm:prSet presAssocID="{C0C9451C-D578-40A0-80D3-70C15F109C3C}" presName="parTrans" presStyleLbl="sibTrans2D1" presStyleIdx="2" presStyleCnt="5"/>
      <dgm:spPr/>
    </dgm:pt>
    <dgm:pt modelId="{C6702D7B-E5D3-4A45-8212-92D27F0EA497}" type="pres">
      <dgm:prSet presAssocID="{C0C9451C-D578-40A0-80D3-70C15F109C3C}" presName="connectorText" presStyleLbl="sibTrans2D1" presStyleIdx="2" presStyleCnt="5"/>
      <dgm:spPr/>
    </dgm:pt>
    <dgm:pt modelId="{F1CBED74-315F-419D-A1E4-D2B28B364B58}" type="pres">
      <dgm:prSet presAssocID="{DC3CEA42-95CC-4A99-BD72-64E5743C8C93}" presName="node" presStyleLbl="node1" presStyleIdx="2" presStyleCnt="5">
        <dgm:presLayoutVars>
          <dgm:bulletEnabled val="1"/>
        </dgm:presLayoutVars>
      </dgm:prSet>
      <dgm:spPr/>
    </dgm:pt>
    <dgm:pt modelId="{77725F6A-1C55-4FD8-AE2A-66A3D029DAF0}" type="pres">
      <dgm:prSet presAssocID="{DAD22875-6C49-4A1A-BCCB-038A161BC786}" presName="parTrans" presStyleLbl="sibTrans2D1" presStyleIdx="3" presStyleCnt="5"/>
      <dgm:spPr/>
    </dgm:pt>
    <dgm:pt modelId="{CA4444CA-294F-4ABC-ACEF-7A53634743F7}" type="pres">
      <dgm:prSet presAssocID="{DAD22875-6C49-4A1A-BCCB-038A161BC786}" presName="connectorText" presStyleLbl="sibTrans2D1" presStyleIdx="3" presStyleCnt="5"/>
      <dgm:spPr/>
    </dgm:pt>
    <dgm:pt modelId="{F9902BE3-66F0-4C39-BA24-4FC96B75059F}" type="pres">
      <dgm:prSet presAssocID="{0095A144-475F-4622-AA20-6006D9C9E10B}" presName="node" presStyleLbl="node1" presStyleIdx="3" presStyleCnt="5">
        <dgm:presLayoutVars>
          <dgm:bulletEnabled val="1"/>
        </dgm:presLayoutVars>
      </dgm:prSet>
      <dgm:spPr/>
    </dgm:pt>
    <dgm:pt modelId="{3D0201D3-405C-42A9-85AF-480E6D2991B3}" type="pres">
      <dgm:prSet presAssocID="{4509D49B-056F-4600-9B47-88EEC6B7DA96}" presName="parTrans" presStyleLbl="sibTrans2D1" presStyleIdx="4" presStyleCnt="5"/>
      <dgm:spPr/>
    </dgm:pt>
    <dgm:pt modelId="{CEBD8D7D-3A13-4CB9-8D16-BB94DFE0328C}" type="pres">
      <dgm:prSet presAssocID="{4509D49B-056F-4600-9B47-88EEC6B7DA96}" presName="connectorText" presStyleLbl="sibTrans2D1" presStyleIdx="4" presStyleCnt="5"/>
      <dgm:spPr/>
    </dgm:pt>
    <dgm:pt modelId="{71979E39-2CBC-4058-98C0-3D3F0E2CFB8B}" type="pres">
      <dgm:prSet presAssocID="{BC128835-1871-4037-94C0-F97C36587108}" presName="node" presStyleLbl="node1" presStyleIdx="4" presStyleCnt="5">
        <dgm:presLayoutVars>
          <dgm:bulletEnabled val="1"/>
        </dgm:presLayoutVars>
      </dgm:prSet>
      <dgm:spPr/>
    </dgm:pt>
  </dgm:ptLst>
  <dgm:cxnLst>
    <dgm:cxn modelId="{E908380F-921D-4FF7-9AD6-DD8DFE9478C7}" type="presOf" srcId="{105F52D4-41A8-4235-B256-FACD3AD1C6BD}" destId="{750613B0-5EDA-4994-AC16-B224AF8FAFE8}" srcOrd="0" destOrd="0" presId="urn:microsoft.com/office/officeart/2005/8/layout/radial5"/>
    <dgm:cxn modelId="{D344A324-666F-46A7-8AC5-E07D1C5B3FF1}" type="presOf" srcId="{4509D49B-056F-4600-9B47-88EEC6B7DA96}" destId="{3D0201D3-405C-42A9-85AF-480E6D2991B3}" srcOrd="0" destOrd="0" presId="urn:microsoft.com/office/officeart/2005/8/layout/radial5"/>
    <dgm:cxn modelId="{A6BA372F-71C8-468B-A25A-CC969EF89D1B}" type="presOf" srcId="{C0C9451C-D578-40A0-80D3-70C15F109C3C}" destId="{C6702D7B-E5D3-4A45-8212-92D27F0EA497}" srcOrd="1" destOrd="0" presId="urn:microsoft.com/office/officeart/2005/8/layout/radial5"/>
    <dgm:cxn modelId="{D456F93A-724D-437C-89B8-F40D32503DFF}" type="presOf" srcId="{4509D49B-056F-4600-9B47-88EEC6B7DA96}" destId="{CEBD8D7D-3A13-4CB9-8D16-BB94DFE0328C}" srcOrd="1" destOrd="0" presId="urn:microsoft.com/office/officeart/2005/8/layout/radial5"/>
    <dgm:cxn modelId="{E004E43F-C4DA-40A5-927C-918AAAF9F263}" srcId="{A124DDF6-4C9C-490F-9E36-D9C451F553BE}" destId="{0095A144-475F-4622-AA20-6006D9C9E10B}" srcOrd="3" destOrd="0" parTransId="{DAD22875-6C49-4A1A-BCCB-038A161BC786}" sibTransId="{3FE1E0D8-A44A-436E-BAE2-AF3958494FF5}"/>
    <dgm:cxn modelId="{B8076A60-4237-44C6-861B-B4F9B55E9BE5}" type="presOf" srcId="{9F6520A4-7602-43C5-9534-ADD34DD83A9C}" destId="{202FEB8C-4085-43ED-96A8-F80CF0931382}" srcOrd="0" destOrd="0" presId="urn:microsoft.com/office/officeart/2005/8/layout/radial5"/>
    <dgm:cxn modelId="{FE488441-823E-4585-98E2-B2AB428FE8C2}" type="presOf" srcId="{B2D68EF5-DF88-4C38-8A9F-C940C2BA59BB}" destId="{FF111F76-B53A-49FC-8144-5DCE2CD23D2D}" srcOrd="0" destOrd="0" presId="urn:microsoft.com/office/officeart/2005/8/layout/radial5"/>
    <dgm:cxn modelId="{FDBF5143-757D-4F73-8464-C52817CBED90}" srcId="{105F52D4-41A8-4235-B256-FACD3AD1C6BD}" destId="{A124DDF6-4C9C-490F-9E36-D9C451F553BE}" srcOrd="0" destOrd="0" parTransId="{B078F180-ED7D-4B04-8ECF-950C5D1E8FB4}" sibTransId="{53F71E2D-DCC6-424B-AB29-FD13DE149D9F}"/>
    <dgm:cxn modelId="{1DB3146D-5398-4D65-B656-8B1A9D9E5A79}" srcId="{A124DDF6-4C9C-490F-9E36-D9C451F553BE}" destId="{4EF24A25-E502-4755-9414-B56BA28073EC}" srcOrd="1" destOrd="0" parTransId="{B2D68EF5-DF88-4C38-8A9F-C940C2BA59BB}" sibTransId="{60310AAF-7724-4D11-820C-7B54DD3CBF0F}"/>
    <dgm:cxn modelId="{31A41053-A8FE-47F2-B56A-C7F44C29EA4E}" srcId="{A124DDF6-4C9C-490F-9E36-D9C451F553BE}" destId="{42CD09C9-E3E8-40E9-86AC-9E39C19379A2}" srcOrd="0" destOrd="0" parTransId="{9F6520A4-7602-43C5-9534-ADD34DD83A9C}" sibTransId="{EEF0712F-2B8B-4F1C-AAA0-235F7BDA7B9F}"/>
    <dgm:cxn modelId="{72443456-A9A9-45AD-83E9-E28FF180922B}" type="presOf" srcId="{4EF24A25-E502-4755-9414-B56BA28073EC}" destId="{9EA96FAB-A35D-4B52-BD5F-295BC21BF544}" srcOrd="0" destOrd="0" presId="urn:microsoft.com/office/officeart/2005/8/layout/radial5"/>
    <dgm:cxn modelId="{B3365796-9153-4C4B-B3D2-A0B81E2CFBA2}" type="presOf" srcId="{9F6520A4-7602-43C5-9534-ADD34DD83A9C}" destId="{C1D03F14-320F-4E59-8475-C558DE9E60AE}" srcOrd="1" destOrd="0" presId="urn:microsoft.com/office/officeart/2005/8/layout/radial5"/>
    <dgm:cxn modelId="{69E5C099-4CC0-40C3-B777-08002536F604}" type="presOf" srcId="{DAD22875-6C49-4A1A-BCCB-038A161BC786}" destId="{CA4444CA-294F-4ABC-ACEF-7A53634743F7}" srcOrd="1" destOrd="0" presId="urn:microsoft.com/office/officeart/2005/8/layout/radial5"/>
    <dgm:cxn modelId="{4444A1AB-C5F0-4803-85EE-116AB1F90E13}" type="presOf" srcId="{DC3CEA42-95CC-4A99-BD72-64E5743C8C93}" destId="{F1CBED74-315F-419D-A1E4-D2B28B364B58}" srcOrd="0" destOrd="0" presId="urn:microsoft.com/office/officeart/2005/8/layout/radial5"/>
    <dgm:cxn modelId="{FEAD6FB8-AA4F-4EFB-A3D5-916C9C28AFEB}" type="presOf" srcId="{0095A144-475F-4622-AA20-6006D9C9E10B}" destId="{F9902BE3-66F0-4C39-BA24-4FC96B75059F}" srcOrd="0" destOrd="0" presId="urn:microsoft.com/office/officeart/2005/8/layout/radial5"/>
    <dgm:cxn modelId="{EB0592C1-D2F0-4FEF-9B7E-0112195B5E71}" type="presOf" srcId="{BC128835-1871-4037-94C0-F97C36587108}" destId="{71979E39-2CBC-4058-98C0-3D3F0E2CFB8B}" srcOrd="0" destOrd="0" presId="urn:microsoft.com/office/officeart/2005/8/layout/radial5"/>
    <dgm:cxn modelId="{1B6C85C7-AD2C-424F-B4DD-F48ED83891BC}" type="presOf" srcId="{DAD22875-6C49-4A1A-BCCB-038A161BC786}" destId="{77725F6A-1C55-4FD8-AE2A-66A3D029DAF0}" srcOrd="0" destOrd="0" presId="urn:microsoft.com/office/officeart/2005/8/layout/radial5"/>
    <dgm:cxn modelId="{7E353ECF-AFA3-40FB-B5EE-B68A1B1E7A5B}" type="presOf" srcId="{B2D68EF5-DF88-4C38-8A9F-C940C2BA59BB}" destId="{E68410C1-AC63-4596-8C87-35311DB23804}" srcOrd="1" destOrd="0" presId="urn:microsoft.com/office/officeart/2005/8/layout/radial5"/>
    <dgm:cxn modelId="{99354DD2-5E14-434C-8587-B55FBCDAFA9B}" srcId="{A124DDF6-4C9C-490F-9E36-D9C451F553BE}" destId="{BC128835-1871-4037-94C0-F97C36587108}" srcOrd="4" destOrd="0" parTransId="{4509D49B-056F-4600-9B47-88EEC6B7DA96}" sibTransId="{48B8F212-FFF1-45E4-AC67-017DBF9C8014}"/>
    <dgm:cxn modelId="{3713EEDB-4711-4EBF-9887-FA2447FDEF0D}" type="presOf" srcId="{A124DDF6-4C9C-490F-9E36-D9C451F553BE}" destId="{B8633B02-D514-4FF2-8A5D-F0B1854CEE8D}" srcOrd="0" destOrd="0" presId="urn:microsoft.com/office/officeart/2005/8/layout/radial5"/>
    <dgm:cxn modelId="{2538C3E1-A1A7-4239-BB7F-C9436CFCAC2F}" srcId="{A124DDF6-4C9C-490F-9E36-D9C451F553BE}" destId="{DC3CEA42-95CC-4A99-BD72-64E5743C8C93}" srcOrd="2" destOrd="0" parTransId="{C0C9451C-D578-40A0-80D3-70C15F109C3C}" sibTransId="{D9E4DA04-58DF-4853-8E56-94B645577AD7}"/>
    <dgm:cxn modelId="{11F984EA-9C05-4388-9DB5-1E6394B2FC66}" type="presOf" srcId="{C0C9451C-D578-40A0-80D3-70C15F109C3C}" destId="{722373D9-1346-41D3-82C9-2253F57B5184}" srcOrd="0" destOrd="0" presId="urn:microsoft.com/office/officeart/2005/8/layout/radial5"/>
    <dgm:cxn modelId="{86D83CFF-481A-473F-B183-C96AD9E5385C}" type="presOf" srcId="{42CD09C9-E3E8-40E9-86AC-9E39C19379A2}" destId="{8131B865-A797-4E00-8122-D7D093392C05}" srcOrd="0" destOrd="0" presId="urn:microsoft.com/office/officeart/2005/8/layout/radial5"/>
    <dgm:cxn modelId="{8076C406-C5B1-4CCF-99C0-7E7082D2474E}" type="presParOf" srcId="{750613B0-5EDA-4994-AC16-B224AF8FAFE8}" destId="{B8633B02-D514-4FF2-8A5D-F0B1854CEE8D}" srcOrd="0" destOrd="0" presId="urn:microsoft.com/office/officeart/2005/8/layout/radial5"/>
    <dgm:cxn modelId="{5426B04E-6AC3-4775-8BEF-483F2DCD18A4}" type="presParOf" srcId="{750613B0-5EDA-4994-AC16-B224AF8FAFE8}" destId="{202FEB8C-4085-43ED-96A8-F80CF0931382}" srcOrd="1" destOrd="0" presId="urn:microsoft.com/office/officeart/2005/8/layout/radial5"/>
    <dgm:cxn modelId="{CAA2C1A5-4E0C-4BDD-B395-20C6EED9741D}" type="presParOf" srcId="{202FEB8C-4085-43ED-96A8-F80CF0931382}" destId="{C1D03F14-320F-4E59-8475-C558DE9E60AE}" srcOrd="0" destOrd="0" presId="urn:microsoft.com/office/officeart/2005/8/layout/radial5"/>
    <dgm:cxn modelId="{635978C6-BDA1-49DA-87B5-1A6735EB5016}" type="presParOf" srcId="{750613B0-5EDA-4994-AC16-B224AF8FAFE8}" destId="{8131B865-A797-4E00-8122-D7D093392C05}" srcOrd="2" destOrd="0" presId="urn:microsoft.com/office/officeart/2005/8/layout/radial5"/>
    <dgm:cxn modelId="{51E6C038-E9D1-4385-873D-A2A8FF16A105}" type="presParOf" srcId="{750613B0-5EDA-4994-AC16-B224AF8FAFE8}" destId="{FF111F76-B53A-49FC-8144-5DCE2CD23D2D}" srcOrd="3" destOrd="0" presId="urn:microsoft.com/office/officeart/2005/8/layout/radial5"/>
    <dgm:cxn modelId="{489E176C-7985-446D-B49F-27450322EED2}" type="presParOf" srcId="{FF111F76-B53A-49FC-8144-5DCE2CD23D2D}" destId="{E68410C1-AC63-4596-8C87-35311DB23804}" srcOrd="0" destOrd="0" presId="urn:microsoft.com/office/officeart/2005/8/layout/radial5"/>
    <dgm:cxn modelId="{956FFD60-6C61-4397-ADDC-A90CBEB0E1E0}" type="presParOf" srcId="{750613B0-5EDA-4994-AC16-B224AF8FAFE8}" destId="{9EA96FAB-A35D-4B52-BD5F-295BC21BF544}" srcOrd="4" destOrd="0" presId="urn:microsoft.com/office/officeart/2005/8/layout/radial5"/>
    <dgm:cxn modelId="{ADA38ADB-066C-4A0F-B285-A3DA31BD8E26}" type="presParOf" srcId="{750613B0-5EDA-4994-AC16-B224AF8FAFE8}" destId="{722373D9-1346-41D3-82C9-2253F57B5184}" srcOrd="5" destOrd="0" presId="urn:microsoft.com/office/officeart/2005/8/layout/radial5"/>
    <dgm:cxn modelId="{81DC75FC-F7EA-49DB-9602-6001A1D2583B}" type="presParOf" srcId="{722373D9-1346-41D3-82C9-2253F57B5184}" destId="{C6702D7B-E5D3-4A45-8212-92D27F0EA497}" srcOrd="0" destOrd="0" presId="urn:microsoft.com/office/officeart/2005/8/layout/radial5"/>
    <dgm:cxn modelId="{E793AD86-C150-4542-87C2-2FD9A73C1FD3}" type="presParOf" srcId="{750613B0-5EDA-4994-AC16-B224AF8FAFE8}" destId="{F1CBED74-315F-419D-A1E4-D2B28B364B58}" srcOrd="6" destOrd="0" presId="urn:microsoft.com/office/officeart/2005/8/layout/radial5"/>
    <dgm:cxn modelId="{7F235017-C6F4-49D2-9BA5-D9823577685C}" type="presParOf" srcId="{750613B0-5EDA-4994-AC16-B224AF8FAFE8}" destId="{77725F6A-1C55-4FD8-AE2A-66A3D029DAF0}" srcOrd="7" destOrd="0" presId="urn:microsoft.com/office/officeart/2005/8/layout/radial5"/>
    <dgm:cxn modelId="{559863B2-BF40-4B4C-B91F-055C28E59E86}" type="presParOf" srcId="{77725F6A-1C55-4FD8-AE2A-66A3D029DAF0}" destId="{CA4444CA-294F-4ABC-ACEF-7A53634743F7}" srcOrd="0" destOrd="0" presId="urn:microsoft.com/office/officeart/2005/8/layout/radial5"/>
    <dgm:cxn modelId="{DB486ED4-F5BA-4242-830E-16CAC888AC55}" type="presParOf" srcId="{750613B0-5EDA-4994-AC16-B224AF8FAFE8}" destId="{F9902BE3-66F0-4C39-BA24-4FC96B75059F}" srcOrd="8" destOrd="0" presId="urn:microsoft.com/office/officeart/2005/8/layout/radial5"/>
    <dgm:cxn modelId="{8855A2B7-4574-4768-BBF8-A7DDFB3BEC20}" type="presParOf" srcId="{750613B0-5EDA-4994-AC16-B224AF8FAFE8}" destId="{3D0201D3-405C-42A9-85AF-480E6D2991B3}" srcOrd="9" destOrd="0" presId="urn:microsoft.com/office/officeart/2005/8/layout/radial5"/>
    <dgm:cxn modelId="{EC6F42B9-3290-42C6-A530-4122ACB83A58}" type="presParOf" srcId="{3D0201D3-405C-42A9-85AF-480E6D2991B3}" destId="{CEBD8D7D-3A13-4CB9-8D16-BB94DFE0328C}" srcOrd="0" destOrd="0" presId="urn:microsoft.com/office/officeart/2005/8/layout/radial5"/>
    <dgm:cxn modelId="{E7B650DC-887F-40C1-9763-5D8166725A9B}" type="presParOf" srcId="{750613B0-5EDA-4994-AC16-B224AF8FAFE8}" destId="{71979E39-2CBC-4058-98C0-3D3F0E2CFB8B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A2B9A-1B97-4E13-927A-9EE7F37C5095}">
      <dsp:nvSpPr>
        <dsp:cNvPr id="0" name=""/>
        <dsp:cNvSpPr/>
      </dsp:nvSpPr>
      <dsp:spPr>
        <a:xfrm>
          <a:off x="5257799" y="2157962"/>
          <a:ext cx="4222077" cy="575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60"/>
              </a:lnTo>
              <a:lnTo>
                <a:pt x="4222077" y="287760"/>
              </a:lnTo>
              <a:lnTo>
                <a:pt x="4222077" y="5755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ED422-600E-4C66-8F2D-BF077B6644FD}">
      <dsp:nvSpPr>
        <dsp:cNvPr id="0" name=""/>
        <dsp:cNvSpPr/>
      </dsp:nvSpPr>
      <dsp:spPr>
        <a:xfrm>
          <a:off x="5257799" y="2157962"/>
          <a:ext cx="1487626" cy="575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60"/>
              </a:lnTo>
              <a:lnTo>
                <a:pt x="1487626" y="287760"/>
              </a:lnTo>
              <a:lnTo>
                <a:pt x="1487626" y="5755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3A722-F420-4AD1-8777-D6DBD0D4274E}">
      <dsp:nvSpPr>
        <dsp:cNvPr id="0" name=""/>
        <dsp:cNvSpPr/>
      </dsp:nvSpPr>
      <dsp:spPr>
        <a:xfrm>
          <a:off x="3905434" y="2157962"/>
          <a:ext cx="1352365" cy="575521"/>
        </a:xfrm>
        <a:custGeom>
          <a:avLst/>
          <a:gdLst/>
          <a:ahLst/>
          <a:cxnLst/>
          <a:rect l="0" t="0" r="0" b="0"/>
          <a:pathLst>
            <a:path>
              <a:moveTo>
                <a:pt x="1352365" y="0"/>
              </a:moveTo>
              <a:lnTo>
                <a:pt x="1352365" y="287760"/>
              </a:lnTo>
              <a:lnTo>
                <a:pt x="0" y="287760"/>
              </a:lnTo>
              <a:lnTo>
                <a:pt x="0" y="5755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5B768-9342-4367-ABE7-05CCEE58327B}">
      <dsp:nvSpPr>
        <dsp:cNvPr id="0" name=""/>
        <dsp:cNvSpPr/>
      </dsp:nvSpPr>
      <dsp:spPr>
        <a:xfrm>
          <a:off x="1096590" y="2157962"/>
          <a:ext cx="4161209" cy="575521"/>
        </a:xfrm>
        <a:custGeom>
          <a:avLst/>
          <a:gdLst/>
          <a:ahLst/>
          <a:cxnLst/>
          <a:rect l="0" t="0" r="0" b="0"/>
          <a:pathLst>
            <a:path>
              <a:moveTo>
                <a:pt x="4161209" y="0"/>
              </a:moveTo>
              <a:lnTo>
                <a:pt x="4161209" y="287760"/>
              </a:lnTo>
              <a:lnTo>
                <a:pt x="0" y="287760"/>
              </a:lnTo>
              <a:lnTo>
                <a:pt x="0" y="57552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10396-92D8-4C16-8D22-10CA673D5416}">
      <dsp:nvSpPr>
        <dsp:cNvPr id="0" name=""/>
        <dsp:cNvSpPr/>
      </dsp:nvSpPr>
      <dsp:spPr>
        <a:xfrm>
          <a:off x="5212079" y="1115296"/>
          <a:ext cx="91440" cy="575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52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926B9-2154-4BE5-9993-2961F03FA24A}">
      <dsp:nvSpPr>
        <dsp:cNvPr id="0" name=""/>
        <dsp:cNvSpPr/>
      </dsp:nvSpPr>
      <dsp:spPr>
        <a:xfrm>
          <a:off x="3014980" y="643081"/>
          <a:ext cx="4485639" cy="472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Objetivos de Clientes</a:t>
          </a:r>
        </a:p>
      </dsp:txBody>
      <dsp:txXfrm>
        <a:off x="3014980" y="643081"/>
        <a:ext cx="4485639" cy="472215"/>
      </dsp:txXfrm>
    </dsp:sp>
    <dsp:sp modelId="{63902D03-6346-4B82-A5D6-5F9DCEEF912D}">
      <dsp:nvSpPr>
        <dsp:cNvPr id="0" name=""/>
        <dsp:cNvSpPr/>
      </dsp:nvSpPr>
      <dsp:spPr>
        <a:xfrm>
          <a:off x="2981202" y="1690817"/>
          <a:ext cx="4553194" cy="4671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Alocação de fundos</a:t>
          </a:r>
        </a:p>
      </dsp:txBody>
      <dsp:txXfrm>
        <a:off x="2981202" y="1690817"/>
        <a:ext cx="4553194" cy="467145"/>
      </dsp:txXfrm>
    </dsp:sp>
    <dsp:sp modelId="{3C9FB097-C81B-4758-BFF5-8F9F17497D22}">
      <dsp:nvSpPr>
        <dsp:cNvPr id="0" name=""/>
        <dsp:cNvSpPr/>
      </dsp:nvSpPr>
      <dsp:spPr>
        <a:xfrm>
          <a:off x="2264" y="2733483"/>
          <a:ext cx="2188652" cy="682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Equivalente Caixa 0 a 25%</a:t>
          </a:r>
        </a:p>
      </dsp:txBody>
      <dsp:txXfrm>
        <a:off x="2264" y="2733483"/>
        <a:ext cx="2188652" cy="682883"/>
      </dsp:txXfrm>
    </dsp:sp>
    <dsp:sp modelId="{A563128F-AF2C-4AFC-8EE9-678CFEE63B74}">
      <dsp:nvSpPr>
        <dsp:cNvPr id="0" name=""/>
        <dsp:cNvSpPr/>
      </dsp:nvSpPr>
      <dsp:spPr>
        <a:xfrm>
          <a:off x="2766437" y="2733483"/>
          <a:ext cx="2277994" cy="6952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Fundos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 60 a 90%</a:t>
          </a:r>
        </a:p>
      </dsp:txBody>
      <dsp:txXfrm>
        <a:off x="2766437" y="2733483"/>
        <a:ext cx="2277994" cy="695229"/>
      </dsp:txXfrm>
    </dsp:sp>
    <dsp:sp modelId="{7B59362A-EE34-41DE-83E5-7B1CEF98D113}">
      <dsp:nvSpPr>
        <dsp:cNvPr id="0" name=""/>
        <dsp:cNvSpPr/>
      </dsp:nvSpPr>
      <dsp:spPr>
        <a:xfrm>
          <a:off x="5619953" y="2733483"/>
          <a:ext cx="2250945" cy="6749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Rendimentos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 0 a 20% </a:t>
          </a:r>
        </a:p>
      </dsp:txBody>
      <dsp:txXfrm>
        <a:off x="5619953" y="2733483"/>
        <a:ext cx="2250945" cy="674976"/>
      </dsp:txXfrm>
    </dsp:sp>
    <dsp:sp modelId="{8FE3D5AF-16F5-4076-BA53-370987B1A3A6}">
      <dsp:nvSpPr>
        <dsp:cNvPr id="0" name=""/>
        <dsp:cNvSpPr/>
      </dsp:nvSpPr>
      <dsp:spPr>
        <a:xfrm>
          <a:off x="8446420" y="2733483"/>
          <a:ext cx="2066915" cy="7031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Ações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0 a 20%</a:t>
          </a:r>
        </a:p>
      </dsp:txBody>
      <dsp:txXfrm>
        <a:off x="8446420" y="2733483"/>
        <a:ext cx="2066915" cy="703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33B02-D514-4FF2-8A5D-F0B1854CEE8D}">
      <dsp:nvSpPr>
        <dsp:cNvPr id="0" name=""/>
        <dsp:cNvSpPr/>
      </dsp:nvSpPr>
      <dsp:spPr>
        <a:xfrm>
          <a:off x="4642935" y="1725361"/>
          <a:ext cx="1229729" cy="1229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Introdução à Informática- Windows e Office</a:t>
          </a:r>
        </a:p>
      </dsp:txBody>
      <dsp:txXfrm>
        <a:off x="4823025" y="1905451"/>
        <a:ext cx="869549" cy="869549"/>
      </dsp:txXfrm>
    </dsp:sp>
    <dsp:sp modelId="{202FEB8C-4085-43ED-96A8-F80CF0931382}">
      <dsp:nvSpPr>
        <dsp:cNvPr id="0" name=""/>
        <dsp:cNvSpPr/>
      </dsp:nvSpPr>
      <dsp:spPr>
        <a:xfrm rot="16200000">
          <a:off x="5127011" y="127694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5166248" y="1399799"/>
        <a:ext cx="183103" cy="250864"/>
      </dsp:txXfrm>
    </dsp:sp>
    <dsp:sp modelId="{8131B865-A797-4E00-8122-D7D093392C05}">
      <dsp:nvSpPr>
        <dsp:cNvPr id="0" name=""/>
        <dsp:cNvSpPr/>
      </dsp:nvSpPr>
      <dsp:spPr>
        <a:xfrm>
          <a:off x="4642935" y="2091"/>
          <a:ext cx="1229729" cy="1229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Windows</a:t>
          </a:r>
        </a:p>
      </dsp:txBody>
      <dsp:txXfrm>
        <a:off x="4823025" y="182181"/>
        <a:ext cx="869549" cy="869549"/>
      </dsp:txXfrm>
    </dsp:sp>
    <dsp:sp modelId="{FF111F76-B53A-49FC-8144-5DCE2CD23D2D}">
      <dsp:nvSpPr>
        <dsp:cNvPr id="0" name=""/>
        <dsp:cNvSpPr/>
      </dsp:nvSpPr>
      <dsp:spPr>
        <a:xfrm rot="20520000">
          <a:off x="5939434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5941354" y="1962947"/>
        <a:ext cx="183103" cy="250864"/>
      </dsp:txXfrm>
    </dsp:sp>
    <dsp:sp modelId="{9EA96FAB-A35D-4B52-BD5F-295BC21BF544}">
      <dsp:nvSpPr>
        <dsp:cNvPr id="0" name=""/>
        <dsp:cNvSpPr/>
      </dsp:nvSpPr>
      <dsp:spPr>
        <a:xfrm>
          <a:off x="6281862" y="1192842"/>
          <a:ext cx="1229729" cy="1229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Internet</a:t>
          </a:r>
        </a:p>
      </dsp:txBody>
      <dsp:txXfrm>
        <a:off x="6461952" y="1372932"/>
        <a:ext cx="869549" cy="869549"/>
      </dsp:txXfrm>
    </dsp:sp>
    <dsp:sp modelId="{722373D9-1346-41D3-82C9-2253F57B5184}">
      <dsp:nvSpPr>
        <dsp:cNvPr id="0" name=""/>
        <dsp:cNvSpPr/>
      </dsp:nvSpPr>
      <dsp:spPr>
        <a:xfrm rot="3240000">
          <a:off x="562911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5645290" y="2874139"/>
        <a:ext cx="183103" cy="250864"/>
      </dsp:txXfrm>
    </dsp:sp>
    <dsp:sp modelId="{F1CBED74-315F-419D-A1E4-D2B28B364B58}">
      <dsp:nvSpPr>
        <dsp:cNvPr id="0" name=""/>
        <dsp:cNvSpPr/>
      </dsp:nvSpPr>
      <dsp:spPr>
        <a:xfrm>
          <a:off x="5655848" y="3119516"/>
          <a:ext cx="1229729" cy="1229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Word</a:t>
          </a:r>
          <a:endParaRPr lang="pt-BR" sz="1200" kern="1200" dirty="0"/>
        </a:p>
      </dsp:txBody>
      <dsp:txXfrm>
        <a:off x="5835938" y="3299606"/>
        <a:ext cx="869549" cy="869549"/>
      </dsp:txXfrm>
    </dsp:sp>
    <dsp:sp modelId="{77725F6A-1C55-4FD8-AE2A-66A3D029DAF0}">
      <dsp:nvSpPr>
        <dsp:cNvPr id="0" name=""/>
        <dsp:cNvSpPr/>
      </dsp:nvSpPr>
      <dsp:spPr>
        <a:xfrm rot="7560000">
          <a:off x="462490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4687205" y="2874139"/>
        <a:ext cx="183103" cy="250864"/>
      </dsp:txXfrm>
    </dsp:sp>
    <dsp:sp modelId="{F9902BE3-66F0-4C39-BA24-4FC96B75059F}">
      <dsp:nvSpPr>
        <dsp:cNvPr id="0" name=""/>
        <dsp:cNvSpPr/>
      </dsp:nvSpPr>
      <dsp:spPr>
        <a:xfrm>
          <a:off x="3630022" y="3119516"/>
          <a:ext cx="1229729" cy="1229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Excel</a:t>
          </a:r>
        </a:p>
      </dsp:txBody>
      <dsp:txXfrm>
        <a:off x="3810112" y="3299606"/>
        <a:ext cx="869549" cy="869549"/>
      </dsp:txXfrm>
    </dsp:sp>
    <dsp:sp modelId="{3D0201D3-405C-42A9-85AF-480E6D2991B3}">
      <dsp:nvSpPr>
        <dsp:cNvPr id="0" name=""/>
        <dsp:cNvSpPr/>
      </dsp:nvSpPr>
      <dsp:spPr>
        <a:xfrm rot="11880000">
          <a:off x="4314588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 rot="10800000">
        <a:off x="4391141" y="1962947"/>
        <a:ext cx="183103" cy="250864"/>
      </dsp:txXfrm>
    </dsp:sp>
    <dsp:sp modelId="{71979E39-2CBC-4058-98C0-3D3F0E2CFB8B}">
      <dsp:nvSpPr>
        <dsp:cNvPr id="0" name=""/>
        <dsp:cNvSpPr/>
      </dsp:nvSpPr>
      <dsp:spPr>
        <a:xfrm>
          <a:off x="3004007" y="1192842"/>
          <a:ext cx="1229729" cy="1229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Powerpoint</a:t>
          </a:r>
        </a:p>
      </dsp:txBody>
      <dsp:txXfrm>
        <a:off x="3184097" y="1372932"/>
        <a:ext cx="869549" cy="869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02961-76CC-4AA6-8CA7-D70A1AE3245E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F338-A855-4599-A372-2D1ECF665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1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“ A Ferguson and Bardell, de propriedade e gerenciamento independente, vem servindo a comunidade de investimento há mais de 20 anos. Como cada investidor tem necessidades diferentes, nós tentamos atender suas necessidades individuais de investimentos através de um compromisso pessoal e de um processo quantitativo de investimentos.”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6F338-A855-4599-A372-2D1ECF6653C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54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“ Como visão geral, vamos começar com o exame de um investimento e concluir com uma estratégia de investimento. O exame determina seu status de investimento atual, e vê alternativas e implicações diferentes. A estratégia de investimento examina os objetivos e mercados.”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6F338-A855-4599-A372-2D1ECF6653C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95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AD049-C8A1-096D-8FE0-60DF5DA64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E09788-89D4-9C3B-2C7C-086F0690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5AE61-05A4-015C-8FF0-D6BCD6E0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35DBE-4905-6ED4-7B94-BDE2E50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95D8F-106D-52B3-E3DD-5EF3884C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8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8AE77-0865-53E3-F220-63DA9E19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46A4E4-7FEB-5E5F-0739-BE6AA86AE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F207E-C034-E105-EA2D-FE6EE5D0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5E1AE-81A6-B397-083F-0215A6CE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A13E85-4545-D6BF-1270-39C24EE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4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EF487-422A-8F61-B86D-77C03CDE0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48E46C-977C-C330-DFDC-9F883EC8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2CEC0-4497-6773-A4A1-65CACD2C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AE20E-D0C8-A03E-2E24-32B1B309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74E9A-9CAD-A4F3-AABD-D6608C39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1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C823C-F2FB-CD45-C5A8-12FBB19C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6C6A61-0CE8-2629-BD6C-EAFAEB74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F303A-1D33-0D9B-CFC2-8530D583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AAC47-9E9E-16E4-0887-715C00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C16061-367B-931B-FB85-9D9E615D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86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78E9C-AF38-8F06-3211-548E51EE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8AE0F-A596-AC95-295F-54248E9D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C570-5E8C-B29D-D5A1-75852700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D5888-1A41-DF8E-82D0-4CD9D9E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5A7172-44B4-A978-67BC-51D0FEFB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D7EA-D531-3D92-6C94-2A309727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1067A-7B4B-3F65-BA8D-3677AF0AF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7411B7-0738-E511-1734-024DBA26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2C2D46-1920-95A0-261C-1AC757E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86FF77-9D30-B405-E515-9EED6F48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DE0D45-9895-D4BB-209C-93E3475D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14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A37C-3516-2A2E-2EC5-3F323A16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54648F-2678-70F8-08B7-DFB8BE35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53BFE3-D85A-C874-C073-A7D39D96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2774BE-58B0-7630-B921-D8A2B3001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1CA995-622F-BBBE-F45F-54094F465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B62725-45CB-255C-0BBC-7FDC3FB7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178643-D0D0-FF59-3212-88E468A2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908C80-9FC0-AAE7-18F8-376705B6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1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36BAC-0CDD-F77A-ACA9-DF5F16A6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4BBCAD-D666-3AFE-6422-C8BF847A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A4D15B-E036-FCF6-D5C8-CAAC049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61F307-9EEB-76B3-3507-B6B6A261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2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A4356D-BA7B-F382-9381-9C843C99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F116F1-57D1-C3B6-B6F8-4947D931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F45C22-3898-D95B-D0AA-3C9838C1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9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18EE9-180E-5775-DCBC-6A4EC26A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02751-E946-113E-27D0-71DC2E36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27D439-364A-3DEB-A9F7-D8A206B56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4AD44A-EF57-0507-377A-84253962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A83F79-B258-C3F1-5492-44AF5C21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8F6FA4-212C-D955-CFE9-3633D69D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7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6242B-60D5-C290-4E30-D7866A17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C24D02-3149-161C-E9AD-115484031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C9A2B3-1F94-28BE-DDEC-6BF5946E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1BE931-DBE4-5DDF-A807-A981ECEA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D0590-7002-A80D-615E-23E55137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D838D6-FBE1-E83C-D87C-7250687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8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92DA57-2EA3-8134-BCBF-80B91082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BEC36F-3264-622D-68E5-792CDE5D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2D580-E1C4-429C-6995-DE1C40C26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8D3C-8C4C-4380-845F-39227C122ED1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0F360A-F889-8998-6225-027DB3571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0C3BC-F40A-3323-C4AC-21D0874DA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54E1-94A6-4028-BF53-00137585C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6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F0D96-2E17-C3F1-B475-9F057F3DE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de Investimento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E615B9-F021-F96F-795E-68C695532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Maria da Graça Pereira da Conceição</a:t>
            </a:r>
          </a:p>
        </p:txBody>
      </p:sp>
    </p:spTree>
    <p:extLst>
      <p:ext uri="{BB962C8B-B14F-4D97-AF65-F5344CB8AC3E}">
        <p14:creationId xmlns:p14="http://schemas.microsoft.com/office/powerpoint/2010/main" val="21321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E0E4-E27F-828F-07E0-09631051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Ferguson and Bardell.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955B75-4060-0EF8-F546-E3BB9079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Gerenciamento próprio e independente</a:t>
            </a:r>
          </a:p>
          <a:p>
            <a:r>
              <a:rPr lang="pt-BR" dirty="0"/>
              <a:t> 20 anos de experiência em investimentos</a:t>
            </a:r>
          </a:p>
          <a:p>
            <a:r>
              <a:rPr lang="pt-BR" dirty="0"/>
              <a:t> Serviços orientado para o relacionamento</a:t>
            </a:r>
          </a:p>
          <a:p>
            <a:r>
              <a:rPr lang="pt-BR" dirty="0"/>
              <a:t> Processo quantitativo de investimento</a:t>
            </a:r>
          </a:p>
        </p:txBody>
      </p:sp>
    </p:spTree>
    <p:extLst>
      <p:ext uri="{BB962C8B-B14F-4D97-AF65-F5344CB8AC3E}">
        <p14:creationId xmlns:p14="http://schemas.microsoft.com/office/powerpoint/2010/main" val="397039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6ABAE-DAA5-32A3-BF89-044D9C02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5B68B-3DDB-044D-4C08-ECB839B6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Processo de Investimento</a:t>
            </a:r>
          </a:p>
          <a:p>
            <a:r>
              <a:rPr lang="pt-BR" dirty="0"/>
              <a:t> Revisão de Investimento </a:t>
            </a:r>
          </a:p>
          <a:p>
            <a:r>
              <a:rPr lang="pt-BR" dirty="0"/>
              <a:t>Avaliação da situação financeira</a:t>
            </a:r>
          </a:p>
          <a:p>
            <a:r>
              <a:rPr lang="pt-BR" dirty="0"/>
              <a:t>Formulação de Diretrizes.</a:t>
            </a:r>
          </a:p>
          <a:p>
            <a:r>
              <a:rPr lang="pt-BR" dirty="0"/>
              <a:t>Estratégia de Investimento</a:t>
            </a:r>
          </a:p>
          <a:p>
            <a:r>
              <a:rPr lang="pt-BR" dirty="0"/>
              <a:t>Seleção de Investimento</a:t>
            </a:r>
          </a:p>
          <a:p>
            <a:r>
              <a:rPr lang="pt-BR" dirty="0"/>
              <a:t>Revisão e Relatório da Situação</a:t>
            </a:r>
          </a:p>
        </p:txBody>
      </p:sp>
    </p:spTree>
    <p:extLst>
      <p:ext uri="{BB962C8B-B14F-4D97-AF65-F5344CB8AC3E}">
        <p14:creationId xmlns:p14="http://schemas.microsoft.com/office/powerpoint/2010/main" val="386178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D3B8D47-09F2-AC84-4732-3005B074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Investimento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764D71-7BE7-14DC-D4A9-61C26D83E014}"/>
              </a:ext>
            </a:extLst>
          </p:cNvPr>
          <p:cNvSpPr/>
          <p:nvPr/>
        </p:nvSpPr>
        <p:spPr>
          <a:xfrm>
            <a:off x="738231" y="2063692"/>
            <a:ext cx="2315362" cy="8305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Avaliação da Situação Financeira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8FAB994-6E78-3216-0600-A6FF292BA9A8}"/>
              </a:ext>
            </a:extLst>
          </p:cNvPr>
          <p:cNvSpPr/>
          <p:nvPr/>
        </p:nvSpPr>
        <p:spPr>
          <a:xfrm>
            <a:off x="4379053" y="2063692"/>
            <a:ext cx="1585520" cy="8305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Formulação de Diretrizes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DB2A7EC9-D397-1876-1CAD-6ECCD5FC57EC}"/>
              </a:ext>
            </a:extLst>
          </p:cNvPr>
          <p:cNvSpPr/>
          <p:nvPr/>
        </p:nvSpPr>
        <p:spPr>
          <a:xfrm>
            <a:off x="3429123" y="2309238"/>
            <a:ext cx="550569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8AAB3661-F4D0-E393-868B-1CD0483D6C19}"/>
              </a:ext>
            </a:extLst>
          </p:cNvPr>
          <p:cNvSpPr/>
          <p:nvPr/>
        </p:nvSpPr>
        <p:spPr>
          <a:xfrm>
            <a:off x="3429123" y="4548762"/>
            <a:ext cx="550569" cy="484632"/>
          </a:xfrm>
          <a:prstGeom prst="lef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BAE1F724-2162-007D-3BBA-53DFD215474D}"/>
              </a:ext>
            </a:extLst>
          </p:cNvPr>
          <p:cNvSpPr/>
          <p:nvPr/>
        </p:nvSpPr>
        <p:spPr>
          <a:xfrm>
            <a:off x="4890781" y="3267206"/>
            <a:ext cx="484632" cy="639967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Cima 13">
            <a:extLst>
              <a:ext uri="{FF2B5EF4-FFF2-40B4-BE49-F238E27FC236}">
                <a16:creationId xmlns:a16="http://schemas.microsoft.com/office/drawing/2014/main" id="{45215EED-41C8-17EF-B3CF-76DE75042A6F}"/>
              </a:ext>
            </a:extLst>
          </p:cNvPr>
          <p:cNvSpPr/>
          <p:nvPr/>
        </p:nvSpPr>
        <p:spPr>
          <a:xfrm rot="2382482">
            <a:off x="3186806" y="3472692"/>
            <a:ext cx="484632" cy="597911"/>
          </a:xfrm>
          <a:prstGeom prst="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256B5B-EF28-610F-7BB3-5C5D9692D55A}"/>
              </a:ext>
            </a:extLst>
          </p:cNvPr>
          <p:cNvSpPr/>
          <p:nvPr/>
        </p:nvSpPr>
        <p:spPr>
          <a:xfrm>
            <a:off x="1019519" y="4389112"/>
            <a:ext cx="2147582" cy="6711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Revisão e Relatório da Situação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454E1D3-F1FF-B364-39A0-94FBB54583B9}"/>
              </a:ext>
            </a:extLst>
          </p:cNvPr>
          <p:cNvSpPr/>
          <p:nvPr/>
        </p:nvSpPr>
        <p:spPr>
          <a:xfrm>
            <a:off x="4379054" y="4362275"/>
            <a:ext cx="1585520" cy="6979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Seleção de Investimentos</a:t>
            </a:r>
          </a:p>
        </p:txBody>
      </p:sp>
    </p:spTree>
    <p:extLst>
      <p:ext uri="{BB962C8B-B14F-4D97-AF65-F5344CB8AC3E}">
        <p14:creationId xmlns:p14="http://schemas.microsoft.com/office/powerpoint/2010/main" val="16136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4815504-571B-6842-3D8E-139A96F6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da Situação Financeira. 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168BC854-9B7A-20B9-A4B4-2D8559D24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52442"/>
              </p:ext>
            </p:extLst>
          </p:nvPr>
        </p:nvGraphicFramePr>
        <p:xfrm>
          <a:off x="1434517" y="1825625"/>
          <a:ext cx="605458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997">
                  <a:extLst>
                    <a:ext uri="{9D8B030D-6E8A-4147-A177-3AD203B41FA5}">
                      <a16:colId xmlns:a16="http://schemas.microsoft.com/office/drawing/2014/main" val="1826691757"/>
                    </a:ext>
                  </a:extLst>
                </a:gridCol>
                <a:gridCol w="1975796">
                  <a:extLst>
                    <a:ext uri="{9D8B030D-6E8A-4147-A177-3AD203B41FA5}">
                      <a16:colId xmlns:a16="http://schemas.microsoft.com/office/drawing/2014/main" val="3907154597"/>
                    </a:ext>
                  </a:extLst>
                </a:gridCol>
                <a:gridCol w="1975796">
                  <a:extLst>
                    <a:ext uri="{9D8B030D-6E8A-4147-A177-3AD203B41FA5}">
                      <a16:colId xmlns:a16="http://schemas.microsoft.com/office/drawing/2014/main" val="3821074072"/>
                    </a:ext>
                  </a:extLst>
                </a:gridCol>
              </a:tblGrid>
              <a:tr h="28001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Fundos Ativos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3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Fundos Tributáveis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Fundos Isentos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3.560,00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1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Ações e Dividendos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4580,60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78414"/>
                  </a:ext>
                </a:extLst>
              </a:tr>
              <a:tr h="142019">
                <a:tc>
                  <a:txBody>
                    <a:bodyPr/>
                    <a:lstStyle/>
                    <a:p>
                      <a:r>
                        <a:rPr lang="pt-BR" dirty="0"/>
                        <a:t>Equivalente em caixa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10.890,00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2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Totais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16.798,60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73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4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43B4-0E79-B421-148C-E0A7C177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Seleção de Investimento.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FCF0272-191C-B00E-45D8-1A03BDDBE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014206"/>
              </p:ext>
            </p:extLst>
          </p:nvPr>
        </p:nvGraphicFramePr>
        <p:xfrm>
          <a:off x="838200" y="2097247"/>
          <a:ext cx="10515600" cy="40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52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B5141-ACA7-5B07-E14F-DD9D5F43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Informática – Windows e Office.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92C8ADE-8CAC-A979-C547-D0B8C1EC6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580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790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273</Words>
  <Application>Microsoft Office PowerPoint</Application>
  <PresentationFormat>Widescreen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de Investimento</vt:lpstr>
      <vt:lpstr>Ferguson and Bardell.</vt:lpstr>
      <vt:lpstr>Resumo</vt:lpstr>
      <vt:lpstr>Processo de Investimento</vt:lpstr>
      <vt:lpstr>Avaliação da Situação Financeira. </vt:lpstr>
      <vt:lpstr>Processo de Seleção de Investimento.</vt:lpstr>
      <vt:lpstr>Introdução à Informática – Windows e Office.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Investimento</dc:title>
  <dc:creator>Aluno 16</dc:creator>
  <cp:lastModifiedBy>Aluno 16</cp:lastModifiedBy>
  <cp:revision>4</cp:revision>
  <dcterms:created xsi:type="dcterms:W3CDTF">2023-06-14T19:23:43Z</dcterms:created>
  <dcterms:modified xsi:type="dcterms:W3CDTF">2023-06-15T17:24:17Z</dcterms:modified>
</cp:coreProperties>
</file>