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E20B8-668F-43E2-91A4-89DA8544F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0222BD2-A626-4BDB-A287-87045E8CB869}">
      <dgm:prSet/>
      <dgm:spPr/>
      <dgm:t>
        <a:bodyPr/>
        <a:lstStyle/>
        <a:p>
          <a:r>
            <a:rPr lang="pt-BR" dirty="0"/>
            <a:t>Modelos de designer são tema aplicados nos fundos dos slides da apresentação visual ( como se fosse um papel de parede).</a:t>
          </a:r>
          <a:endParaRPr lang="en-US" dirty="0"/>
        </a:p>
      </dgm:t>
    </dgm:pt>
    <dgm:pt modelId="{CE7A4537-A26D-48F0-B5FE-61B4C4602861}" type="parTrans" cxnId="{9E436190-4172-4461-BF5C-DF819C18465D}">
      <dgm:prSet/>
      <dgm:spPr/>
      <dgm:t>
        <a:bodyPr/>
        <a:lstStyle/>
        <a:p>
          <a:endParaRPr lang="en-US"/>
        </a:p>
      </dgm:t>
    </dgm:pt>
    <dgm:pt modelId="{317CB7E1-CA93-4BB5-957A-86613EDA3B4C}" type="sibTrans" cxnId="{9E436190-4172-4461-BF5C-DF819C18465D}">
      <dgm:prSet/>
      <dgm:spPr/>
      <dgm:t>
        <a:bodyPr/>
        <a:lstStyle/>
        <a:p>
          <a:endParaRPr lang="en-US"/>
        </a:p>
      </dgm:t>
    </dgm:pt>
    <dgm:pt modelId="{8D5F8FCA-8895-4B2E-829C-8B8829AF3D55}">
      <dgm:prSet/>
      <dgm:spPr/>
      <dgm:t>
        <a:bodyPr/>
        <a:lstStyle/>
        <a:p>
          <a:r>
            <a:rPr lang="pt-BR"/>
            <a:t>Este recurso encontra-se no menu Designer.</a:t>
          </a:r>
          <a:endParaRPr lang="en-US"/>
        </a:p>
      </dgm:t>
    </dgm:pt>
    <dgm:pt modelId="{F1CA4B54-932F-41C3-8E95-C710E401E361}" type="parTrans" cxnId="{2EEFB4C2-DC05-464E-B0BE-2000E8361ADA}">
      <dgm:prSet/>
      <dgm:spPr/>
      <dgm:t>
        <a:bodyPr/>
        <a:lstStyle/>
        <a:p>
          <a:endParaRPr lang="en-US"/>
        </a:p>
      </dgm:t>
    </dgm:pt>
    <dgm:pt modelId="{F9BE0745-929E-4EC9-8A79-449DCA0CCCE7}" type="sibTrans" cxnId="{2EEFB4C2-DC05-464E-B0BE-2000E8361ADA}">
      <dgm:prSet/>
      <dgm:spPr/>
      <dgm:t>
        <a:bodyPr/>
        <a:lstStyle/>
        <a:p>
          <a:endParaRPr lang="en-US"/>
        </a:p>
      </dgm:t>
    </dgm:pt>
    <dgm:pt modelId="{00051B99-A6F8-401A-8EDC-6C6791FED69A}" type="pres">
      <dgm:prSet presAssocID="{9DBE20B8-668F-43E2-91A4-89DA8544F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D128B-928A-4B05-B3A5-72B9B31EE2B3}" type="pres">
      <dgm:prSet presAssocID="{20222BD2-A626-4BDB-A287-87045E8CB869}" presName="hierRoot1" presStyleCnt="0"/>
      <dgm:spPr/>
    </dgm:pt>
    <dgm:pt modelId="{8A4E5FE4-CBBF-4E09-AE95-0E55E18BF0B9}" type="pres">
      <dgm:prSet presAssocID="{20222BD2-A626-4BDB-A287-87045E8CB869}" presName="composite" presStyleCnt="0"/>
      <dgm:spPr/>
    </dgm:pt>
    <dgm:pt modelId="{525D9465-FCF9-4D57-90B4-55746793733D}" type="pres">
      <dgm:prSet presAssocID="{20222BD2-A626-4BDB-A287-87045E8CB869}" presName="background" presStyleLbl="node0" presStyleIdx="0" presStyleCnt="2"/>
      <dgm:spPr/>
    </dgm:pt>
    <dgm:pt modelId="{10C6C19F-5B7D-458C-9492-AE2852D6808A}" type="pres">
      <dgm:prSet presAssocID="{20222BD2-A626-4BDB-A287-87045E8CB869}" presName="text" presStyleLbl="fgAcc0" presStyleIdx="0" presStyleCnt="2">
        <dgm:presLayoutVars>
          <dgm:chPref val="3"/>
        </dgm:presLayoutVars>
      </dgm:prSet>
      <dgm:spPr/>
    </dgm:pt>
    <dgm:pt modelId="{AAB1F5F0-2F7D-419D-843D-CE3647175C8A}" type="pres">
      <dgm:prSet presAssocID="{20222BD2-A626-4BDB-A287-87045E8CB869}" presName="hierChild2" presStyleCnt="0"/>
      <dgm:spPr/>
    </dgm:pt>
    <dgm:pt modelId="{702B12B1-0E80-403B-B293-A1927D35195D}" type="pres">
      <dgm:prSet presAssocID="{8D5F8FCA-8895-4B2E-829C-8B8829AF3D55}" presName="hierRoot1" presStyleCnt="0"/>
      <dgm:spPr/>
    </dgm:pt>
    <dgm:pt modelId="{B39E1F06-5C05-4740-AE5A-13627024C145}" type="pres">
      <dgm:prSet presAssocID="{8D5F8FCA-8895-4B2E-829C-8B8829AF3D55}" presName="composite" presStyleCnt="0"/>
      <dgm:spPr/>
    </dgm:pt>
    <dgm:pt modelId="{0F23CAA5-20E5-4CC2-9C29-65028C996B60}" type="pres">
      <dgm:prSet presAssocID="{8D5F8FCA-8895-4B2E-829C-8B8829AF3D55}" presName="background" presStyleLbl="node0" presStyleIdx="1" presStyleCnt="2"/>
      <dgm:spPr/>
    </dgm:pt>
    <dgm:pt modelId="{984471EA-483D-4249-BAC2-1EF450B921F2}" type="pres">
      <dgm:prSet presAssocID="{8D5F8FCA-8895-4B2E-829C-8B8829AF3D55}" presName="text" presStyleLbl="fgAcc0" presStyleIdx="1" presStyleCnt="2">
        <dgm:presLayoutVars>
          <dgm:chPref val="3"/>
        </dgm:presLayoutVars>
      </dgm:prSet>
      <dgm:spPr/>
    </dgm:pt>
    <dgm:pt modelId="{ABC68062-1AD7-4C5F-B827-BCD43A7602AF}" type="pres">
      <dgm:prSet presAssocID="{8D5F8FCA-8895-4B2E-829C-8B8829AF3D55}" presName="hierChild2" presStyleCnt="0"/>
      <dgm:spPr/>
    </dgm:pt>
  </dgm:ptLst>
  <dgm:cxnLst>
    <dgm:cxn modelId="{09373963-BA89-405F-99DE-C6E4D3135D01}" type="presOf" srcId="{8D5F8FCA-8895-4B2E-829C-8B8829AF3D55}" destId="{984471EA-483D-4249-BAC2-1EF450B921F2}" srcOrd="0" destOrd="0" presId="urn:microsoft.com/office/officeart/2005/8/layout/hierarchy1"/>
    <dgm:cxn modelId="{7A35BE67-4806-40F3-974A-1E2D7E9DCFCB}" type="presOf" srcId="{20222BD2-A626-4BDB-A287-87045E8CB869}" destId="{10C6C19F-5B7D-458C-9492-AE2852D6808A}" srcOrd="0" destOrd="0" presId="urn:microsoft.com/office/officeart/2005/8/layout/hierarchy1"/>
    <dgm:cxn modelId="{A2A4AD81-048B-4230-B06E-CF5F6F778BD9}" type="presOf" srcId="{9DBE20B8-668F-43E2-91A4-89DA8544F205}" destId="{00051B99-A6F8-401A-8EDC-6C6791FED69A}" srcOrd="0" destOrd="0" presId="urn:microsoft.com/office/officeart/2005/8/layout/hierarchy1"/>
    <dgm:cxn modelId="{9E436190-4172-4461-BF5C-DF819C18465D}" srcId="{9DBE20B8-668F-43E2-91A4-89DA8544F205}" destId="{20222BD2-A626-4BDB-A287-87045E8CB869}" srcOrd="0" destOrd="0" parTransId="{CE7A4537-A26D-48F0-B5FE-61B4C4602861}" sibTransId="{317CB7E1-CA93-4BB5-957A-86613EDA3B4C}"/>
    <dgm:cxn modelId="{2EEFB4C2-DC05-464E-B0BE-2000E8361ADA}" srcId="{9DBE20B8-668F-43E2-91A4-89DA8544F205}" destId="{8D5F8FCA-8895-4B2E-829C-8B8829AF3D55}" srcOrd="1" destOrd="0" parTransId="{F1CA4B54-932F-41C3-8E95-C710E401E361}" sibTransId="{F9BE0745-929E-4EC9-8A79-449DCA0CCCE7}"/>
    <dgm:cxn modelId="{935620ED-DEF3-4C53-9764-54B94D13FBF9}" type="presParOf" srcId="{00051B99-A6F8-401A-8EDC-6C6791FED69A}" destId="{B15D128B-928A-4B05-B3A5-72B9B31EE2B3}" srcOrd="0" destOrd="0" presId="urn:microsoft.com/office/officeart/2005/8/layout/hierarchy1"/>
    <dgm:cxn modelId="{0FD9180C-030F-45EE-970F-4941EB9F2F69}" type="presParOf" srcId="{B15D128B-928A-4B05-B3A5-72B9B31EE2B3}" destId="{8A4E5FE4-CBBF-4E09-AE95-0E55E18BF0B9}" srcOrd="0" destOrd="0" presId="urn:microsoft.com/office/officeart/2005/8/layout/hierarchy1"/>
    <dgm:cxn modelId="{DECCFCF7-DF92-49C3-A5ED-360859AD302D}" type="presParOf" srcId="{8A4E5FE4-CBBF-4E09-AE95-0E55E18BF0B9}" destId="{525D9465-FCF9-4D57-90B4-55746793733D}" srcOrd="0" destOrd="0" presId="urn:microsoft.com/office/officeart/2005/8/layout/hierarchy1"/>
    <dgm:cxn modelId="{8CDAF957-BC44-45A8-BDE0-53AA0D67AA6F}" type="presParOf" srcId="{8A4E5FE4-CBBF-4E09-AE95-0E55E18BF0B9}" destId="{10C6C19F-5B7D-458C-9492-AE2852D6808A}" srcOrd="1" destOrd="0" presId="urn:microsoft.com/office/officeart/2005/8/layout/hierarchy1"/>
    <dgm:cxn modelId="{71C40494-2B9F-46B2-A737-B5C480AFFE7A}" type="presParOf" srcId="{B15D128B-928A-4B05-B3A5-72B9B31EE2B3}" destId="{AAB1F5F0-2F7D-419D-843D-CE3647175C8A}" srcOrd="1" destOrd="0" presId="urn:microsoft.com/office/officeart/2005/8/layout/hierarchy1"/>
    <dgm:cxn modelId="{FBB2170A-F2F8-49D7-A4C5-29F3F9DBD4A1}" type="presParOf" srcId="{00051B99-A6F8-401A-8EDC-6C6791FED69A}" destId="{702B12B1-0E80-403B-B293-A1927D35195D}" srcOrd="1" destOrd="0" presId="urn:microsoft.com/office/officeart/2005/8/layout/hierarchy1"/>
    <dgm:cxn modelId="{3F78D1BD-88D9-47FE-B854-67F4ACC5C0BC}" type="presParOf" srcId="{702B12B1-0E80-403B-B293-A1927D35195D}" destId="{B39E1F06-5C05-4740-AE5A-13627024C145}" srcOrd="0" destOrd="0" presId="urn:microsoft.com/office/officeart/2005/8/layout/hierarchy1"/>
    <dgm:cxn modelId="{34D12F26-470C-44B6-9654-04BB9E6DBF19}" type="presParOf" srcId="{B39E1F06-5C05-4740-AE5A-13627024C145}" destId="{0F23CAA5-20E5-4CC2-9C29-65028C996B60}" srcOrd="0" destOrd="0" presId="urn:microsoft.com/office/officeart/2005/8/layout/hierarchy1"/>
    <dgm:cxn modelId="{A32D9717-7EDE-4165-81B3-04B96D0AD2D0}" type="presParOf" srcId="{B39E1F06-5C05-4740-AE5A-13627024C145}" destId="{984471EA-483D-4249-BAC2-1EF450B921F2}" srcOrd="1" destOrd="0" presId="urn:microsoft.com/office/officeart/2005/8/layout/hierarchy1"/>
    <dgm:cxn modelId="{2FB6E1C0-4100-443B-AF79-3658459B9F47}" type="presParOf" srcId="{702B12B1-0E80-403B-B293-A1927D35195D}" destId="{ABC68062-1AD7-4C5F-B827-BCD43A7602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D9465-FCF9-4D57-90B4-55746793733D}">
      <dsp:nvSpPr>
        <dsp:cNvPr id="0" name=""/>
        <dsp:cNvSpPr/>
      </dsp:nvSpPr>
      <dsp:spPr>
        <a:xfrm>
          <a:off x="1209" y="155595"/>
          <a:ext cx="4244391" cy="26951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6C19F-5B7D-458C-9492-AE2852D6808A}">
      <dsp:nvSpPr>
        <dsp:cNvPr id="0" name=""/>
        <dsp:cNvSpPr/>
      </dsp:nvSpPr>
      <dsp:spPr>
        <a:xfrm>
          <a:off x="472808" y="603614"/>
          <a:ext cx="4244391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Modelos de designer são tema aplicados nos fundos dos slides da apresentação visual ( como se fosse um papel de parede).</a:t>
          </a:r>
          <a:endParaRPr lang="en-US" sz="3000" kern="1200" dirty="0"/>
        </a:p>
      </dsp:txBody>
      <dsp:txXfrm>
        <a:off x="551747" y="682553"/>
        <a:ext cx="4086513" cy="2537310"/>
      </dsp:txXfrm>
    </dsp:sp>
    <dsp:sp modelId="{0F23CAA5-20E5-4CC2-9C29-65028C996B60}">
      <dsp:nvSpPr>
        <dsp:cNvPr id="0" name=""/>
        <dsp:cNvSpPr/>
      </dsp:nvSpPr>
      <dsp:spPr>
        <a:xfrm>
          <a:off x="5188799" y="155595"/>
          <a:ext cx="4244391" cy="26951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471EA-483D-4249-BAC2-1EF450B921F2}">
      <dsp:nvSpPr>
        <dsp:cNvPr id="0" name=""/>
        <dsp:cNvSpPr/>
      </dsp:nvSpPr>
      <dsp:spPr>
        <a:xfrm>
          <a:off x="5660398" y="603614"/>
          <a:ext cx="4244391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Este recurso encontra-se no menu Designer.</a:t>
          </a:r>
          <a:endParaRPr lang="en-US" sz="3000" kern="1200"/>
        </a:p>
      </dsp:txBody>
      <dsp:txXfrm>
        <a:off x="5739337" y="682553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08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58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33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042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65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918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56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93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76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83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27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08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23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021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47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02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37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4DEA-CD0A-4DC3-A7B3-EE8E971551E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612-BB37-4EF1-B618-61C007B9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3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s://pixabay.com/en/abstract-background-pattern-design-457333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t/plano-de-fundo-arte-resumo-rosa-1054998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2B656A-991B-A8FB-4CE0-C29993D0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pt-BR" sz="5100" dirty="0"/>
              <a:t>Minha 1ª Apresentação Visual no PowerPoint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664149-EF99-91CE-D85A-40E92DC9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Maria da Graça 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42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2" name="Rectangle 5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Imagem 13" descr="Forma, Círculo&#10;&#10;Descrição gerada automaticamente">
            <a:extLst>
              <a:ext uri="{FF2B5EF4-FFF2-40B4-BE49-F238E27FC236}">
                <a16:creationId xmlns:a16="http://schemas.microsoft.com/office/drawing/2014/main" id="{A52B80DF-AB9C-B124-C2E8-A19FC33D65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879" b="2185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151843-0B1E-EB23-4CC3-3A9B365F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Trabalhando com modelos de Designer</a:t>
            </a: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011022CD-C910-55B0-75EB-4201F0629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17921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29180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2BEA72B-7F81-4189-B7C9-5C8FBD9D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FEAD24AB-2E3F-4C56-A476-3FDE8D610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C6DA8DFF-0BC6-47B1-8F96-4B19DD1C9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Imagem em preto e verde&#10;&#10;Descrição gerada automaticamente com confiança média">
            <a:extLst>
              <a:ext uri="{FF2B5EF4-FFF2-40B4-BE49-F238E27FC236}">
                <a16:creationId xmlns:a16="http://schemas.microsoft.com/office/drawing/2014/main" id="{44CAE14D-46FB-EC3F-4AE0-5482811A02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238" r="33489" b="-1"/>
          <a:stretch/>
        </p:blipFill>
        <p:spPr>
          <a:xfrm>
            <a:off x="3612" y="10"/>
            <a:ext cx="6089742" cy="6857990"/>
          </a:xfrm>
          <a:prstGeom prst="rect">
            <a:avLst/>
          </a:prstGeom>
        </p:spPr>
      </p:pic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9E5F2857-0847-1BF0-60D6-806275287E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034" r="22916"/>
          <a:stretch/>
        </p:blipFill>
        <p:spPr>
          <a:xfrm>
            <a:off x="6102258" y="-464"/>
            <a:ext cx="6089742" cy="68580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6AECC35-8A3E-4134-BABA-399BB6AE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7" name="Round Diagonal Corner Rectangle 7">
              <a:extLst>
                <a:ext uri="{FF2B5EF4-FFF2-40B4-BE49-F238E27FC236}">
                  <a16:creationId xmlns:a16="http://schemas.microsoft.com/office/drawing/2014/main" id="{294471F1-B42E-47A2-A7FF-2DB3E69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803A0F-40A8-41B9-B932-5BEEEC0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0985BEF6-211E-43C3-A19D-090D138F7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A4F8BD7E-CAB7-4CBB-9B72-264098E6B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FB0AA175-C3D6-40F7-A20E-A7FB4315C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7655AA87-574E-4F25-AA5C-0D78ADEE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A9CCBEA-927E-42CB-94CF-4ECAE463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98B1600C-926A-4057-A260-8EA9C6694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18D4A592-5684-4AC2-81A5-74F20E01A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08EF9E2B-5F76-44FF-B6D1-9E0CA2821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CBEB1D3-82C2-483A-9CFB-083634768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6AD9A712-4A2B-49E0-84A6-4F65A52EFE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20A58713-5DD0-4B97-9082-F48648AA1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70BAB09-15CF-4A45-A248-57893405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53263753-E814-4016-85FE-8B2A87E78D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A65606A0-9E2C-463B-9238-FB652C003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5F5658D5-9536-407C-A768-785E7EFFF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F1CF6D36-3490-47B8-91B5-4596F79B0A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9D73302-EC8E-44C7-A821-8844012A3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12A7AECA-9582-4EAE-A9BC-995D26887C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55D49133-D1C6-49CA-A798-0693FE8BF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B85F60A9-5F69-4D81-A90B-FA906875DD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E76D2E2D-BB95-4779-AE1B-828C0E0875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4F110726-6132-47F0-B5A6-D7061F22D9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396D32C9-C6CA-4EB6-8EC4-F7E928001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9C8342-94B6-F57B-168E-9DD9D1A3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TRASIÇÕES DE SLIDES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6557D1-712E-4262-91EA-DD045B833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DE841-20EC-2B61-240B-40943193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É o efeito que será aplicada em cada slide da apresentação no momento de sua execução (mostrar os slides em tela cheia).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Este recurso será encontrado no menu Transições (o slide deverá estar selecionado), para que apliquemos os efeitos.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F709AC-2F68-4D6D-B978-D5205104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5195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1821CC-282F-2BA1-0CCD-008B85E0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pt-BR" sz="3200" dirty="0"/>
              <a:t>ANIMAÇÕES</a:t>
            </a:r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707FB523-B489-36EC-2275-E6458CA44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97" r="-2" b="7470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26" name="Picture 2" descr="Saiu o trailer de Wish, o novo filme de animação musical da Disney!">
            <a:extLst>
              <a:ext uri="{FF2B5EF4-FFF2-40B4-BE49-F238E27FC236}">
                <a16:creationId xmlns:a16="http://schemas.microsoft.com/office/drawing/2014/main" id="{32600023-7434-9EC5-A858-405E120C0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8" r="-1" b="8363"/>
          <a:stretch/>
        </p:blipFill>
        <p:spPr bwMode="auto"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F76EF-211B-A2B7-21D2-C4D863C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Este recurso significa aplicar animações nos textos e nas imagens dos slides.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Este recurso encontra-se no menu Animações.</a:t>
            </a: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80026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106</TotalTime>
  <Words>111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Circuito</vt:lpstr>
      <vt:lpstr>Minha 1ª Apresentação Visual no PowerPoint</vt:lpstr>
      <vt:lpstr>Trabalhando com modelos de Designer</vt:lpstr>
      <vt:lpstr>TRASIÇÕES DE SLIDES</vt:lpstr>
      <vt:lpstr>ANIMAÇÕES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 1ª Apresentação Visual no PowerPoint</dc:title>
  <dc:creator>Aluno 16</dc:creator>
  <cp:lastModifiedBy>Aluno 16</cp:lastModifiedBy>
  <cp:revision>3</cp:revision>
  <dcterms:created xsi:type="dcterms:W3CDTF">2023-06-13T17:08:30Z</dcterms:created>
  <dcterms:modified xsi:type="dcterms:W3CDTF">2023-06-13T18:54:37Z</dcterms:modified>
</cp:coreProperties>
</file>