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832B2-A74B-D2E9-B58F-7CFF9F8EE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93A461-E307-681B-AD84-B03B05F29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482AE6-26EA-C3C0-FB80-5DA30ADD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4B0E-494C-4228-91DF-D823D46787C5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813F57-5D71-2671-71D2-A5C80919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F590F3-D75A-153F-EFAC-2B53DDD8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F70-8D1D-4EE2-A646-07330D2CC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81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26EB8-0048-3898-C071-D17B54C7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286EC1-1876-FD20-CB65-1C3B72F5F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1E04A5-624E-55FF-CE13-C170F481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4B0E-494C-4228-91DF-D823D46787C5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B5EE46-45A2-D0D6-FFB9-1837C548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F2AFCF-7AD7-DEE8-D8D9-EADCA2EC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F70-8D1D-4EE2-A646-07330D2CC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32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7F3C10-ABFF-A083-8D85-50E3F8300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29A287-4914-721B-D1C0-975D601F2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89A806-60A4-1030-9DEA-EFC32C35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4B0E-494C-4228-91DF-D823D46787C5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ECFC33-6CD3-87D4-CEF6-A3E7BC60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60DA6-57C9-530D-9801-976C54E8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F70-8D1D-4EE2-A646-07330D2CC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12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B4D23-BCE0-459D-5F55-249DA27D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E0F3ED-A89A-B3B9-B982-1BC670853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2899E6-BED7-661E-AE0C-1ED6E2F8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4B0E-494C-4228-91DF-D823D46787C5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3C45DE-2068-72A0-8E70-D96310E0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096F33-0BFF-9190-0335-1287450C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F70-8D1D-4EE2-A646-07330D2CC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59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38FAC-EBA4-D996-699C-092376A0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1020E6-3D02-659E-4CE1-942F4E41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D3A91B-8726-110D-C236-2ACF2B6C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4B0E-494C-4228-91DF-D823D46787C5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71E7BE-490F-3CA7-DB71-74DE765A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20012-64B0-3E55-00FA-68AF16D1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F70-8D1D-4EE2-A646-07330D2CC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26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EDF1A-8FC6-F9DD-7FA1-3D5B0C93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DFF914-1544-98EE-C2CC-2513EC6F7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15D875-997C-437F-EF69-5FE9B6356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CBC5BF-45EB-824E-3BF2-17B7D229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4B0E-494C-4228-91DF-D823D46787C5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6C2E77-FB91-960C-7522-9C3F4819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3C25EB-93ED-E1A7-168C-91D3E176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F70-8D1D-4EE2-A646-07330D2CC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00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8F4EE-A6C7-F17E-37D9-954FEE03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F4BC86-F065-B182-6EC4-4F8DA59D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815817-868F-3682-32EB-09F0D94F2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A574EA-BDFE-D03D-1D45-8A605C721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361D24-8B6B-870E-F511-AC6890E02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584DD2-958A-F8FC-DAB6-552F6F01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4B0E-494C-4228-91DF-D823D46787C5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4E7C97-F955-AD71-710B-90D13222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520986-7948-F8D9-034D-FE4D24A3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F70-8D1D-4EE2-A646-07330D2CC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36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684FD-3D09-27DE-1567-F64AD397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CAE3A06-85AA-C618-16CF-99BDC563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4B0E-494C-4228-91DF-D823D46787C5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F5980A-D11D-303F-C1D8-42E767C2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FAA8BD-3BBA-FDCE-76DF-E9E39FC8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F70-8D1D-4EE2-A646-07330D2CC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72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9FAED4-B27C-D206-CE0D-C8D58D0A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4B0E-494C-4228-91DF-D823D46787C5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E9399F-8AC9-EF10-9C25-FFF56D1D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35E057-FC4C-2FD4-F4B3-AF4082A4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F70-8D1D-4EE2-A646-07330D2CC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10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65C82-B349-A283-2A9A-758677B5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DD1947-2DC1-9345-12E8-6C40B3206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CE6914-C04A-906C-ECD0-0C1DFDA3B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BD97B5-F2D9-ABD2-A5E5-9E0159AA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4B0E-494C-4228-91DF-D823D46787C5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186F4B-D649-D121-7418-EDED82D7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09614E-D066-B17A-147F-C4307849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F70-8D1D-4EE2-A646-07330D2CC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5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0571D-C78E-4061-494C-408B38F3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920256-8718-4868-39E7-E0CB809A7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ADBBAC-72C7-A338-E411-AFB1F3C18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FF7EF4-4E32-01F4-FE82-45A16EB4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4B0E-494C-4228-91DF-D823D46787C5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1717DF-3E2D-3B82-F02D-C5D1A0EA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34FE44-6879-FE6A-59C8-CC7752A4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F70-8D1D-4EE2-A646-07330D2CC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03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6BE9C7-3CB7-112A-A90B-A887E48F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5928FA-DD62-EA45-05A9-C5173E4CF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FDA348-A452-488A-3BD3-9FB47214C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4B0E-494C-4228-91DF-D823D46787C5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6CAF46-29FF-A410-B286-251E835BF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4A6945-4770-D73B-9B8C-17B3783B1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F8F70-8D1D-4EE2-A646-07330D2CC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60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91F76C-3811-A2D7-1A48-7BB9D3361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243" y="457200"/>
            <a:ext cx="656751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92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 02</dc:creator>
  <cp:lastModifiedBy>Aluno 02</cp:lastModifiedBy>
  <cp:revision>1</cp:revision>
  <dcterms:created xsi:type="dcterms:W3CDTF">2023-05-30T16:40:07Z</dcterms:created>
  <dcterms:modified xsi:type="dcterms:W3CDTF">2023-05-30T16:45:43Z</dcterms:modified>
</cp:coreProperties>
</file>