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2357-68B0-4ED6-AA82-52CA7582CF12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60BC-6E43-416B-840E-AA06DB9F087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6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2357-68B0-4ED6-AA82-52CA7582CF12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60BC-6E43-416B-840E-AA06DB9F0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77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2357-68B0-4ED6-AA82-52CA7582CF12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60BC-6E43-416B-840E-AA06DB9F0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75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2357-68B0-4ED6-AA82-52CA7582CF12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60BC-6E43-416B-840E-AA06DB9F0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94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2357-68B0-4ED6-AA82-52CA7582CF12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60BC-6E43-416B-840E-AA06DB9F087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3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2357-68B0-4ED6-AA82-52CA7582CF12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60BC-6E43-416B-840E-AA06DB9F0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92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2357-68B0-4ED6-AA82-52CA7582CF12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60BC-6E43-416B-840E-AA06DB9F0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80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2357-68B0-4ED6-AA82-52CA7582CF12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60BC-6E43-416B-840E-AA06DB9F0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03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2357-68B0-4ED6-AA82-52CA7582CF12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60BC-6E43-416B-840E-AA06DB9F0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6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EA2357-68B0-4ED6-AA82-52CA7582CF12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B60BC-6E43-416B-840E-AA06DB9F0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2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2357-68B0-4ED6-AA82-52CA7582CF12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60BC-6E43-416B-840E-AA06DB9F0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27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EA2357-68B0-4ED6-AA82-52CA7582CF12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B60BC-6E43-416B-840E-AA06DB9F087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80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D82D0EB5-7114-0344-98BC-A9CFC89BAA60}"/>
              </a:ext>
            </a:extLst>
          </p:cNvPr>
          <p:cNvSpPr txBox="1"/>
          <p:nvPr/>
        </p:nvSpPr>
        <p:spPr>
          <a:xfrm>
            <a:off x="209005" y="165463"/>
            <a:ext cx="295220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>
                <a:latin typeface="Arial" panose="020B0604020202020204" pitchFamily="34" charset="0"/>
                <a:cs typeface="Arial" panose="020B0604020202020204" pitchFamily="34" charset="0"/>
              </a:rPr>
              <a:t>Exercício 1</a:t>
            </a:r>
          </a:p>
          <a:p>
            <a:pPr algn="ctr"/>
            <a:endParaRPr lang="pt-BR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Aplique as seguintes formatações no documento 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A origem do Dia do Trabalho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O mesmo deve ser baixado do ambiente virtual de aprendizagem (Google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Classroom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), e salvo na sua subpasta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006C19-1F7B-8E5D-1D4F-3661637BE1BE}"/>
              </a:ext>
            </a:extLst>
          </p:cNvPr>
          <p:cNvSpPr txBox="1"/>
          <p:nvPr/>
        </p:nvSpPr>
        <p:spPr>
          <a:xfrm>
            <a:off x="4049485" y="68961"/>
            <a:ext cx="7794172" cy="596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Tx/>
              <a:buAutoNum type="arabicPeriod"/>
            </a:pPr>
            <a:r>
              <a:rPr lang="pt-BR" sz="15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Centralizar o título, colocar negrito, sublinhado duplo e fonte </a:t>
            </a:r>
            <a:r>
              <a:rPr lang="pt-BR" sz="15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Times New Roman</a:t>
            </a:r>
            <a:r>
              <a:rPr lang="pt-BR" sz="15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 tamanho 14.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pt-BR" sz="15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Aplicar a fonte Times New Roman tamanho 12, colocando espaçamento entre linhas de 1,5 para o restante do documento. Defina um recuo de 1ª linha dos parágrafos de 1,5cm. Defina também os marcadores no texto.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pt-BR" sz="1500" kern="100" dirty="0">
                <a:latin typeface="Arial" panose="020B0604020202020204" pitchFamily="34" charset="0"/>
                <a:cs typeface="Arial" panose="020B0604020202020204" pitchFamily="34" charset="0"/>
              </a:rPr>
              <a:t>Cabeçalho: </a:t>
            </a:r>
            <a:r>
              <a:rPr lang="pt-BR" sz="1500" b="1" kern="100" dirty="0">
                <a:latin typeface="Arial" panose="020B0604020202020204" pitchFamily="34" charset="0"/>
                <a:cs typeface="Arial" panose="020B0604020202020204" pitchFamily="34" charset="0"/>
              </a:rPr>
              <a:t>Dia do Trabalhador: 1º de maio</a:t>
            </a:r>
            <a:r>
              <a:rPr lang="pt-BR" sz="1500" kern="100" dirty="0">
                <a:latin typeface="Arial" panose="020B0604020202020204" pitchFamily="34" charset="0"/>
                <a:cs typeface="Arial" panose="020B0604020202020204" pitchFamily="34" charset="0"/>
              </a:rPr>
              <a:t>, com fonte Times New Roman, negrito, tamanho 22, alinhado à esquerda com uma borda inferior.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pt-BR" sz="1500" kern="100" dirty="0">
                <a:latin typeface="Arial" panose="020B0604020202020204" pitchFamily="34" charset="0"/>
                <a:cs typeface="Arial" panose="020B0604020202020204" pitchFamily="34" charset="0"/>
              </a:rPr>
              <a:t>Rodapé: </a:t>
            </a:r>
            <a:r>
              <a:rPr lang="pt-BR" sz="1500" b="1" kern="100" dirty="0">
                <a:latin typeface="Arial" panose="020B0604020202020204" pitchFamily="34" charset="0"/>
                <a:cs typeface="Arial" panose="020B0604020202020204" pitchFamily="34" charset="0"/>
              </a:rPr>
              <a:t>Seu nome completo </a:t>
            </a:r>
            <a:r>
              <a:rPr lang="pt-BR" sz="1500" kern="100" dirty="0">
                <a:latin typeface="Arial" panose="020B0604020202020204" pitchFamily="34" charset="0"/>
                <a:cs typeface="Arial" panose="020B0604020202020204" pitchFamily="34" charset="0"/>
              </a:rPr>
              <a:t>alinhado a esquerda e </a:t>
            </a:r>
            <a:r>
              <a:rPr lang="pt-BR" sz="1500" b="1" kern="1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pt-BR" sz="1500" kern="100" dirty="0">
                <a:latin typeface="Arial" panose="020B0604020202020204" pitchFamily="34" charset="0"/>
                <a:cs typeface="Arial" panose="020B0604020202020204" pitchFamily="34" charset="0"/>
              </a:rPr>
              <a:t> alinhado a direita. Com fonte Times New Roman, negrito e borda superior.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pt-BR" sz="1500" kern="100" dirty="0">
                <a:latin typeface="Arial" panose="020B0604020202020204" pitchFamily="34" charset="0"/>
                <a:cs typeface="Arial" panose="020B0604020202020204" pitchFamily="34" charset="0"/>
              </a:rPr>
              <a:t>Colocar uma figura como marca d’água que retrate o assunto tratado no documento;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pt-BR" sz="1500" kern="100" dirty="0">
                <a:latin typeface="Arial" panose="020B0604020202020204" pitchFamily="34" charset="0"/>
                <a:cs typeface="Arial" panose="020B0604020202020204" pitchFamily="34" charset="0"/>
              </a:rPr>
              <a:t>Insira a figura </a:t>
            </a:r>
            <a:r>
              <a:rPr lang="pt-BR" sz="15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Representação da Revolta de </a:t>
            </a:r>
            <a:r>
              <a:rPr lang="pt-BR" sz="150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Haymarket</a:t>
            </a:r>
            <a:r>
              <a:rPr lang="pt-BR" sz="15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em Chicago abaixo do texto e faça a mesma ficar centralizada. Ajuste da melhor forma possível, para que caiba na mesma página.</a:t>
            </a:r>
            <a:endParaRPr lang="pt-BR" sz="1500" i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5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 Colocar uma moldura na página;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5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8. Colocar um símbolo de cada lado do título.</a:t>
            </a:r>
          </a:p>
        </p:txBody>
      </p:sp>
    </p:spTree>
    <p:extLst>
      <p:ext uri="{BB962C8B-B14F-4D97-AF65-F5344CB8AC3E}">
        <p14:creationId xmlns:p14="http://schemas.microsoft.com/office/powerpoint/2010/main" val="36838219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213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Retrospectiva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03</dc:creator>
  <cp:lastModifiedBy>Aluno 03</cp:lastModifiedBy>
  <cp:revision>2</cp:revision>
  <dcterms:created xsi:type="dcterms:W3CDTF">2023-05-23T12:55:10Z</dcterms:created>
  <dcterms:modified xsi:type="dcterms:W3CDTF">2023-05-23T14:11:00Z</dcterms:modified>
</cp:coreProperties>
</file>