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864C7-1EFF-7401-74CC-ACC30ABD6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9A574D-DBDA-BC0F-B2F1-DC457D24BC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23DE30-1E77-F08C-AAEC-2C0BB9F93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4A90-EF7A-4F35-9175-9065A4F6233F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EB362D-A017-3762-2E5C-94939868B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7A684F-B848-6084-0EE3-0A1C0A2AF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842-F397-4B18-BD2B-BC210CDE9C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940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CEB0AC-2620-FB4A-083C-D5BBC109D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07E515D-C10D-F53D-1826-C90C5EAFA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229131-5C54-FDAB-8D34-B633F624C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4A90-EF7A-4F35-9175-9065A4F6233F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FB67B0-7556-8BA4-DE92-D5AD606A8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3A3C6E-8A53-23EF-4DF7-2A96551A6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842-F397-4B18-BD2B-BC210CDE9C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359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EDE0CBA-A76F-9ECF-8607-40A1656107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FB835ED-2C43-75E5-C2D5-26657D501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EB82CD-8D1F-413C-1935-6BBDE815B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4A90-EF7A-4F35-9175-9065A4F6233F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AC84BB-CEC4-4781-9D09-39DCC8D96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68B573-5280-FEA1-1DAE-0FAE4F87E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842-F397-4B18-BD2B-BC210CDE9C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045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97EF3B-854B-DA3E-0343-AE97AE268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615592-F87B-5DA1-1CA9-C1A200B91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ADAC45-FED0-34CF-0C62-D4CC811D9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4A90-EF7A-4F35-9175-9065A4F6233F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55D875-F51E-04A1-1ADA-BBF18F9F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25676A-D4C0-D6D1-2411-09CF3958C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842-F397-4B18-BD2B-BC210CDE9C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367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66926B-854B-6C67-2527-231B361C2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0FF16A-349C-3B62-10A2-D54CE3799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D0B399-D333-AA1E-7483-678FAC0C7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4A90-EF7A-4F35-9175-9065A4F6233F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F35271-7B82-337F-B564-CBB5935ED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B2388E-34AD-84F9-3630-2156DD04D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842-F397-4B18-BD2B-BC210CDE9C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1632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E87B4-FD60-F1DA-B39F-8DBAB4CF5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5A322B-C4C6-62B3-1DDF-AD62F8011C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E1A6F7A-5847-1221-FC18-A7A67CFBD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3B82F2-FBD8-B960-93A7-03DD257B6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4A90-EF7A-4F35-9175-9065A4F6233F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32A1A6-1A22-0F0B-D2FD-0A0EA235B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C9FFF3-029E-5EC7-2FB3-A3EF11DA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842-F397-4B18-BD2B-BC210CDE9C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225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F6AA77-3EEB-8488-631B-9E98825E3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288967-7DE0-C4CE-6034-70F3498BC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0C4FDD1-7723-F3FB-EEEB-716FDE801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10466DB-82E5-AA14-49EA-F8DD0CD8B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55C7CB5-729A-855F-5A31-7D05A4066E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0C348EA-A871-6D95-5988-7A903E318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4A90-EF7A-4F35-9175-9065A4F6233F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F8F1974-62E1-6FA7-D312-B3AD75478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025C45E-82C2-2E03-1DF7-11CC3DA95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842-F397-4B18-BD2B-BC210CDE9C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2726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41AE4-C2B6-3918-8BE3-6C4865D1D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A2C6AB7-9751-7A2A-CAAD-94F476BCF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4A90-EF7A-4F35-9175-9065A4F6233F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4931130-37CC-A7AE-3120-422F6BADD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EE6DA4C-213A-8391-9E65-925A3F087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842-F397-4B18-BD2B-BC210CDE9C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1500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19C2574-0158-FE0D-88D8-9513D19B1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4A90-EF7A-4F35-9175-9065A4F6233F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FC2B8AF-84DB-4191-F5C2-7AAF5F42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49F00A0-211D-34CB-FD26-BDCD5B506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842-F397-4B18-BD2B-BC210CDE9C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0160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60DB4A-0761-2D8C-B26F-B43D1DD25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1ACB40-FBC5-04C2-F171-7D099620D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96F43B-7EF3-0EBD-F163-2950D9C1E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6F0466-9A2E-2B9E-C62C-3F56DE3C1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4A90-EF7A-4F35-9175-9065A4F6233F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8DC074-0C01-C1A0-2127-448EAC83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E3BF99D-0056-53ED-0B61-A3E2A132A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842-F397-4B18-BD2B-BC210CDE9C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8699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1FF45D-EF9A-98CD-88EE-C1201FA4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8AD52CB-5A77-A446-2235-AEE83C0285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6C304D4-708B-7831-0A17-1D705EB66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626F1BE-4012-E4F3-25D8-19042036A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4A90-EF7A-4F35-9175-9065A4F6233F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61CC3B-C4BE-C250-6437-ED36681A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D8D540-E3A0-7239-E0AF-D18AE464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842-F397-4B18-BD2B-BC210CDE9C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025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CB2C636-3253-DBB1-9465-5CD19EE64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DDDB4F-02F5-92AA-91BC-5CEDB4C18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7CBCBE-6470-9EED-FC8E-20CFD9D7B4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A4A90-EF7A-4F35-9175-9065A4F6233F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447623-7169-C435-6283-DD5E96C738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026A50-EA6E-B3C0-A55B-5A58B6F8DF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EE842-F397-4B18-BD2B-BC210CDE9C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9972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1BED635A-C956-5829-6A7C-319EA8357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Recuo de parágrafos - Word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8F540787-F6FC-EF40-2A5D-BE6BE5A7F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pt-BR" b="0" i="0" dirty="0">
                <a:solidFill>
                  <a:srgbClr val="4D5156"/>
                </a:solidFill>
                <a:effectLst/>
                <a:latin typeface="Google Sans"/>
              </a:rPr>
              <a:t>Os recuos </a:t>
            </a:r>
            <a:r>
              <a:rPr lang="pt-BR" b="0" i="0" dirty="0">
                <a:solidFill>
                  <a:srgbClr val="040C28"/>
                </a:solidFill>
                <a:effectLst/>
                <a:latin typeface="Google Sans"/>
              </a:rPr>
              <a:t>são os espaços que ficam entre um parágrafo e a margem direita ou esquerda.</a:t>
            </a:r>
            <a:r>
              <a:rPr lang="pt-BR" b="0" i="0" dirty="0">
                <a:solidFill>
                  <a:srgbClr val="4D5156"/>
                </a:solidFill>
                <a:effectLst/>
                <a:latin typeface="Google Sans"/>
              </a:rPr>
              <a:t> </a:t>
            </a:r>
            <a:r>
              <a:rPr lang="pt-BR" b="0" i="0" dirty="0">
                <a:solidFill>
                  <a:srgbClr val="040C28"/>
                </a:solidFill>
                <a:effectLst/>
                <a:latin typeface="Google Sans"/>
              </a:rPr>
              <a:t>Servem para ressaltar os parágrafos dentro do texto</a:t>
            </a:r>
            <a:r>
              <a:rPr lang="pt-BR" b="0" i="0" dirty="0">
                <a:solidFill>
                  <a:srgbClr val="4D5156"/>
                </a:solidFill>
                <a:effectLst/>
                <a:latin typeface="Google Sans"/>
              </a:rPr>
              <a:t>.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EA152D0-9E4C-DC6B-A6B0-409BB2446062}"/>
              </a:ext>
            </a:extLst>
          </p:cNvPr>
          <p:cNvSpPr txBox="1"/>
          <p:nvPr/>
        </p:nvSpPr>
        <p:spPr>
          <a:xfrm>
            <a:off x="5878286" y="3429000"/>
            <a:ext cx="4624251" cy="223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Calibri" panose="020F0502020204030204" pitchFamily="34" charset="0"/>
              <a:buChar char="①"/>
            </a:pPr>
            <a:r>
              <a:rPr lang="pt-BR" dirty="0"/>
              <a:t> Recuo de 1º linha do parágrafo.</a:t>
            </a:r>
          </a:p>
          <a:p>
            <a:pPr marL="285750" indent="-285750">
              <a:lnSpc>
                <a:spcPct val="200000"/>
              </a:lnSpc>
              <a:buFont typeface="Calibri" panose="020F0502020204030204" pitchFamily="34" charset="0"/>
              <a:buChar char="②"/>
            </a:pPr>
            <a:r>
              <a:rPr lang="pt-BR" dirty="0"/>
              <a:t> Recuo deslocado.</a:t>
            </a:r>
          </a:p>
          <a:p>
            <a:pPr marL="285750" indent="-285750">
              <a:lnSpc>
                <a:spcPct val="200000"/>
              </a:lnSpc>
              <a:buFont typeface="Calibri" panose="020F0502020204030204" pitchFamily="34" charset="0"/>
              <a:buChar char="③"/>
            </a:pPr>
            <a:r>
              <a:rPr lang="pt-BR" dirty="0"/>
              <a:t> Recuo a esquerda do parágrafo.</a:t>
            </a:r>
          </a:p>
          <a:p>
            <a:pPr marL="285750" indent="-285750">
              <a:lnSpc>
                <a:spcPct val="200000"/>
              </a:lnSpc>
              <a:buFont typeface="Calibri" panose="020F0502020204030204" pitchFamily="34" charset="0"/>
              <a:buChar char="④"/>
            </a:pPr>
            <a:r>
              <a:rPr lang="pt-BR" dirty="0"/>
              <a:t> Recuo a direita do parágrafo.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705197B4-AE21-988E-4B01-D94DDFF7D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805" y="3151188"/>
            <a:ext cx="370522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042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F75E6-09E7-2A52-FF11-27A7166F7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8BCC0F-1DED-5D08-BEFB-F0A9128D8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98700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57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Google Sans</vt:lpstr>
      <vt:lpstr>Tema do Office</vt:lpstr>
      <vt:lpstr>Recuo de parágrafos - Word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Recuo de parágrafos - Word</dc:title>
  <dc:creator>Aluno 03</dc:creator>
  <cp:lastModifiedBy>Aluno 03</cp:lastModifiedBy>
  <cp:revision>1</cp:revision>
  <dcterms:created xsi:type="dcterms:W3CDTF">2023-05-23T14:32:59Z</dcterms:created>
  <dcterms:modified xsi:type="dcterms:W3CDTF">2023-05-23T14:52:53Z</dcterms:modified>
</cp:coreProperties>
</file>