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B8BCA7-9ADE-4478-9D9F-E41D3B3D0BD3}" type="doc">
      <dgm:prSet loTypeId="urn:microsoft.com/office/officeart/2005/8/layout/vProcess5" loCatId="process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D37280B5-3AE9-4A81-94BC-FD8FDDF8CD95}">
      <dgm:prSet/>
      <dgm:spPr/>
      <dgm:t>
        <a:bodyPr/>
        <a:lstStyle/>
        <a:p>
          <a:r>
            <a:rPr lang="pt-BR"/>
            <a:t>A Monalisa não tinha sobrancelhas</a:t>
          </a:r>
          <a:endParaRPr lang="en-US"/>
        </a:p>
      </dgm:t>
    </dgm:pt>
    <dgm:pt modelId="{A8735C53-3D2E-4C12-994D-D18D821AAE5F}" type="parTrans" cxnId="{60A40189-DB90-4281-9FEC-A86E978A2256}">
      <dgm:prSet/>
      <dgm:spPr/>
      <dgm:t>
        <a:bodyPr/>
        <a:lstStyle/>
        <a:p>
          <a:endParaRPr lang="en-US"/>
        </a:p>
      </dgm:t>
    </dgm:pt>
    <dgm:pt modelId="{74F67521-5E25-4914-B7AD-1E1C00131886}" type="sibTrans" cxnId="{60A40189-DB90-4281-9FEC-A86E978A225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F76C85C-34A3-499D-BB15-9101D905288B}">
      <dgm:prSet/>
      <dgm:spPr/>
      <dgm:t>
        <a:bodyPr/>
        <a:lstStyle/>
        <a:p>
          <a:r>
            <a:rPr lang="pt-BR"/>
            <a:t>Existem mais estrelas no espaço do que grão de areia na Terra</a:t>
          </a:r>
          <a:endParaRPr lang="en-US"/>
        </a:p>
      </dgm:t>
    </dgm:pt>
    <dgm:pt modelId="{6929E859-0990-42F2-90C8-1BC2808BD768}" type="parTrans" cxnId="{7C17835D-2A33-4910-8A53-D60312794A10}">
      <dgm:prSet/>
      <dgm:spPr/>
      <dgm:t>
        <a:bodyPr/>
        <a:lstStyle/>
        <a:p>
          <a:endParaRPr lang="en-US"/>
        </a:p>
      </dgm:t>
    </dgm:pt>
    <dgm:pt modelId="{9AF2977E-B300-477B-900B-16886D45F122}" type="sibTrans" cxnId="{7C17835D-2A33-4910-8A53-D60312794A1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8A76180-E3A4-41CF-8EBE-7D41B2FF3488}">
      <dgm:prSet/>
      <dgm:spPr/>
      <dgm:t>
        <a:bodyPr/>
        <a:lstStyle/>
        <a:p>
          <a:r>
            <a:rPr lang="pt-BR"/>
            <a:t>O cérebro tem a mesma consistência de tofu</a:t>
          </a:r>
          <a:endParaRPr lang="en-US"/>
        </a:p>
      </dgm:t>
    </dgm:pt>
    <dgm:pt modelId="{BCC5FC4C-2C26-46E4-86AB-4ED595BCAB3E}" type="parTrans" cxnId="{AEFCCB76-8898-49CA-9FA5-AB31DE615D50}">
      <dgm:prSet/>
      <dgm:spPr/>
      <dgm:t>
        <a:bodyPr/>
        <a:lstStyle/>
        <a:p>
          <a:endParaRPr lang="en-US"/>
        </a:p>
      </dgm:t>
    </dgm:pt>
    <dgm:pt modelId="{561BA479-0262-4505-A6F7-084646D5937D}" type="sibTrans" cxnId="{AEFCCB76-8898-49CA-9FA5-AB31DE615D5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C39DBB6-13D5-4223-86F4-DC7A27AA1CF3}">
      <dgm:prSet/>
      <dgm:spPr/>
      <dgm:t>
        <a:bodyPr/>
        <a:lstStyle/>
        <a:p>
          <a:r>
            <a:rPr lang="pt-BR"/>
            <a:t>Hipopótamos matam mais humanos que qualquer animal africano</a:t>
          </a:r>
          <a:endParaRPr lang="en-US"/>
        </a:p>
      </dgm:t>
    </dgm:pt>
    <dgm:pt modelId="{04339265-1A2D-47B4-8FEB-0759E2347709}" type="parTrans" cxnId="{9C96AB32-A257-4C07-BABD-FF6751903928}">
      <dgm:prSet/>
      <dgm:spPr/>
      <dgm:t>
        <a:bodyPr/>
        <a:lstStyle/>
        <a:p>
          <a:endParaRPr lang="en-US"/>
        </a:p>
      </dgm:t>
    </dgm:pt>
    <dgm:pt modelId="{2FA77DC3-6336-4F1D-94CB-BEBB8C4C07D5}" type="sibTrans" cxnId="{9C96AB32-A257-4C07-BABD-FF6751903928}">
      <dgm:prSet phldrT="04" phldr="0"/>
      <dgm:spPr/>
      <dgm:t>
        <a:bodyPr/>
        <a:lstStyle/>
        <a:p>
          <a:endParaRPr lang="en-US"/>
        </a:p>
      </dgm:t>
    </dgm:pt>
    <dgm:pt modelId="{4872AEE2-B9F2-43DA-8783-34F223C99699}" type="pres">
      <dgm:prSet presAssocID="{2BB8BCA7-9ADE-4478-9D9F-E41D3B3D0BD3}" presName="outerComposite" presStyleCnt="0">
        <dgm:presLayoutVars>
          <dgm:chMax val="5"/>
          <dgm:dir/>
          <dgm:resizeHandles val="exact"/>
        </dgm:presLayoutVars>
      </dgm:prSet>
      <dgm:spPr/>
    </dgm:pt>
    <dgm:pt modelId="{A8277E13-B281-4F86-A1B1-BE658260F215}" type="pres">
      <dgm:prSet presAssocID="{2BB8BCA7-9ADE-4478-9D9F-E41D3B3D0BD3}" presName="dummyMaxCanvas" presStyleCnt="0">
        <dgm:presLayoutVars/>
      </dgm:prSet>
      <dgm:spPr/>
    </dgm:pt>
    <dgm:pt modelId="{0A686FB4-BCD6-43BF-A36C-8B601642132F}" type="pres">
      <dgm:prSet presAssocID="{2BB8BCA7-9ADE-4478-9D9F-E41D3B3D0BD3}" presName="FourNodes_1" presStyleLbl="node1" presStyleIdx="0" presStyleCnt="4">
        <dgm:presLayoutVars>
          <dgm:bulletEnabled val="1"/>
        </dgm:presLayoutVars>
      </dgm:prSet>
      <dgm:spPr/>
    </dgm:pt>
    <dgm:pt modelId="{90522664-D5F0-4BD9-9191-B13A6AC18AE9}" type="pres">
      <dgm:prSet presAssocID="{2BB8BCA7-9ADE-4478-9D9F-E41D3B3D0BD3}" presName="FourNodes_2" presStyleLbl="node1" presStyleIdx="1" presStyleCnt="4">
        <dgm:presLayoutVars>
          <dgm:bulletEnabled val="1"/>
        </dgm:presLayoutVars>
      </dgm:prSet>
      <dgm:spPr/>
    </dgm:pt>
    <dgm:pt modelId="{07BE660D-28BA-4BAC-987C-EF4F6E3D7DDE}" type="pres">
      <dgm:prSet presAssocID="{2BB8BCA7-9ADE-4478-9D9F-E41D3B3D0BD3}" presName="FourNodes_3" presStyleLbl="node1" presStyleIdx="2" presStyleCnt="4">
        <dgm:presLayoutVars>
          <dgm:bulletEnabled val="1"/>
        </dgm:presLayoutVars>
      </dgm:prSet>
      <dgm:spPr/>
    </dgm:pt>
    <dgm:pt modelId="{1B8C1AC2-049F-42B7-A4C9-51C5AF7331C2}" type="pres">
      <dgm:prSet presAssocID="{2BB8BCA7-9ADE-4478-9D9F-E41D3B3D0BD3}" presName="FourNodes_4" presStyleLbl="node1" presStyleIdx="3" presStyleCnt="4">
        <dgm:presLayoutVars>
          <dgm:bulletEnabled val="1"/>
        </dgm:presLayoutVars>
      </dgm:prSet>
      <dgm:spPr/>
    </dgm:pt>
    <dgm:pt modelId="{8358F3D9-5151-4465-B3C2-86A30F06D522}" type="pres">
      <dgm:prSet presAssocID="{2BB8BCA7-9ADE-4478-9D9F-E41D3B3D0BD3}" presName="FourConn_1-2" presStyleLbl="fgAccFollowNode1" presStyleIdx="0" presStyleCnt="3">
        <dgm:presLayoutVars>
          <dgm:bulletEnabled val="1"/>
        </dgm:presLayoutVars>
      </dgm:prSet>
      <dgm:spPr/>
    </dgm:pt>
    <dgm:pt modelId="{AD1544FC-0DF1-4EB2-89EB-8E6E2CB9A0AF}" type="pres">
      <dgm:prSet presAssocID="{2BB8BCA7-9ADE-4478-9D9F-E41D3B3D0BD3}" presName="FourConn_2-3" presStyleLbl="fgAccFollowNode1" presStyleIdx="1" presStyleCnt="3">
        <dgm:presLayoutVars>
          <dgm:bulletEnabled val="1"/>
        </dgm:presLayoutVars>
      </dgm:prSet>
      <dgm:spPr/>
    </dgm:pt>
    <dgm:pt modelId="{359246A2-6720-4448-9CE9-A2D9FA0A61FC}" type="pres">
      <dgm:prSet presAssocID="{2BB8BCA7-9ADE-4478-9D9F-E41D3B3D0BD3}" presName="FourConn_3-4" presStyleLbl="fgAccFollowNode1" presStyleIdx="2" presStyleCnt="3">
        <dgm:presLayoutVars>
          <dgm:bulletEnabled val="1"/>
        </dgm:presLayoutVars>
      </dgm:prSet>
      <dgm:spPr/>
    </dgm:pt>
    <dgm:pt modelId="{784A71EA-EF6E-4F15-81C1-42EF451FB318}" type="pres">
      <dgm:prSet presAssocID="{2BB8BCA7-9ADE-4478-9D9F-E41D3B3D0BD3}" presName="FourNodes_1_text" presStyleLbl="node1" presStyleIdx="3" presStyleCnt="4">
        <dgm:presLayoutVars>
          <dgm:bulletEnabled val="1"/>
        </dgm:presLayoutVars>
      </dgm:prSet>
      <dgm:spPr/>
    </dgm:pt>
    <dgm:pt modelId="{400065B7-D36C-4C97-B3E5-1E87045E7346}" type="pres">
      <dgm:prSet presAssocID="{2BB8BCA7-9ADE-4478-9D9F-E41D3B3D0BD3}" presName="FourNodes_2_text" presStyleLbl="node1" presStyleIdx="3" presStyleCnt="4">
        <dgm:presLayoutVars>
          <dgm:bulletEnabled val="1"/>
        </dgm:presLayoutVars>
      </dgm:prSet>
      <dgm:spPr/>
    </dgm:pt>
    <dgm:pt modelId="{2D8E06E0-E13F-4588-9823-D6D8D9EF4DF7}" type="pres">
      <dgm:prSet presAssocID="{2BB8BCA7-9ADE-4478-9D9F-E41D3B3D0BD3}" presName="FourNodes_3_text" presStyleLbl="node1" presStyleIdx="3" presStyleCnt="4">
        <dgm:presLayoutVars>
          <dgm:bulletEnabled val="1"/>
        </dgm:presLayoutVars>
      </dgm:prSet>
      <dgm:spPr/>
    </dgm:pt>
    <dgm:pt modelId="{DF6A2177-8EFB-407D-85BC-5DD07618768C}" type="pres">
      <dgm:prSet presAssocID="{2BB8BCA7-9ADE-4478-9D9F-E41D3B3D0BD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C96AB32-A257-4C07-BABD-FF6751903928}" srcId="{2BB8BCA7-9ADE-4478-9D9F-E41D3B3D0BD3}" destId="{DC39DBB6-13D5-4223-86F4-DC7A27AA1CF3}" srcOrd="3" destOrd="0" parTransId="{04339265-1A2D-47B4-8FEB-0759E2347709}" sibTransId="{2FA77DC3-6336-4F1D-94CB-BEBB8C4C07D5}"/>
    <dgm:cxn modelId="{9595815C-472A-4420-818C-E3D415096CC3}" type="presOf" srcId="{CF76C85C-34A3-499D-BB15-9101D905288B}" destId="{400065B7-D36C-4C97-B3E5-1E87045E7346}" srcOrd="1" destOrd="0" presId="urn:microsoft.com/office/officeart/2005/8/layout/vProcess5"/>
    <dgm:cxn modelId="{7C17835D-2A33-4910-8A53-D60312794A10}" srcId="{2BB8BCA7-9ADE-4478-9D9F-E41D3B3D0BD3}" destId="{CF76C85C-34A3-499D-BB15-9101D905288B}" srcOrd="1" destOrd="0" parTransId="{6929E859-0990-42F2-90C8-1BC2808BD768}" sibTransId="{9AF2977E-B300-477B-900B-16886D45F122}"/>
    <dgm:cxn modelId="{231DAD5F-50F5-4A7F-BE57-3BF5AE848626}" type="presOf" srcId="{D37280B5-3AE9-4A81-94BC-FD8FDDF8CD95}" destId="{0A686FB4-BCD6-43BF-A36C-8B601642132F}" srcOrd="0" destOrd="0" presId="urn:microsoft.com/office/officeart/2005/8/layout/vProcess5"/>
    <dgm:cxn modelId="{E7F44442-3813-440B-9ED7-C922A142DB5F}" type="presOf" srcId="{74F67521-5E25-4914-B7AD-1E1C00131886}" destId="{8358F3D9-5151-4465-B3C2-86A30F06D522}" srcOrd="0" destOrd="0" presId="urn:microsoft.com/office/officeart/2005/8/layout/vProcess5"/>
    <dgm:cxn modelId="{C2C5B946-604A-42CE-B685-19B698082754}" type="presOf" srcId="{DC39DBB6-13D5-4223-86F4-DC7A27AA1CF3}" destId="{1B8C1AC2-049F-42B7-A4C9-51C5AF7331C2}" srcOrd="0" destOrd="0" presId="urn:microsoft.com/office/officeart/2005/8/layout/vProcess5"/>
    <dgm:cxn modelId="{D100D74C-D0B6-4DD3-A53E-E9E34019A80A}" type="presOf" srcId="{78A76180-E3A4-41CF-8EBE-7D41B2FF3488}" destId="{2D8E06E0-E13F-4588-9823-D6D8D9EF4DF7}" srcOrd="1" destOrd="0" presId="urn:microsoft.com/office/officeart/2005/8/layout/vProcess5"/>
    <dgm:cxn modelId="{54289054-7A89-4E96-9609-9FEE4A5FC0B3}" type="presOf" srcId="{D37280B5-3AE9-4A81-94BC-FD8FDDF8CD95}" destId="{784A71EA-EF6E-4F15-81C1-42EF451FB318}" srcOrd="1" destOrd="0" presId="urn:microsoft.com/office/officeart/2005/8/layout/vProcess5"/>
    <dgm:cxn modelId="{AEFCCB76-8898-49CA-9FA5-AB31DE615D50}" srcId="{2BB8BCA7-9ADE-4478-9D9F-E41D3B3D0BD3}" destId="{78A76180-E3A4-41CF-8EBE-7D41B2FF3488}" srcOrd="2" destOrd="0" parTransId="{BCC5FC4C-2C26-46E4-86AB-4ED595BCAB3E}" sibTransId="{561BA479-0262-4505-A6F7-084646D5937D}"/>
    <dgm:cxn modelId="{60A40189-DB90-4281-9FEC-A86E978A2256}" srcId="{2BB8BCA7-9ADE-4478-9D9F-E41D3B3D0BD3}" destId="{D37280B5-3AE9-4A81-94BC-FD8FDDF8CD95}" srcOrd="0" destOrd="0" parTransId="{A8735C53-3D2E-4C12-994D-D18D821AAE5F}" sibTransId="{74F67521-5E25-4914-B7AD-1E1C00131886}"/>
    <dgm:cxn modelId="{0DC24C9B-7E56-4907-84F0-252DE826B3A4}" type="presOf" srcId="{CF76C85C-34A3-499D-BB15-9101D905288B}" destId="{90522664-D5F0-4BD9-9191-B13A6AC18AE9}" srcOrd="0" destOrd="0" presId="urn:microsoft.com/office/officeart/2005/8/layout/vProcess5"/>
    <dgm:cxn modelId="{842D7CB5-3A14-40C6-B396-65841723765F}" type="presOf" srcId="{78A76180-E3A4-41CF-8EBE-7D41B2FF3488}" destId="{07BE660D-28BA-4BAC-987C-EF4F6E3D7DDE}" srcOrd="0" destOrd="0" presId="urn:microsoft.com/office/officeart/2005/8/layout/vProcess5"/>
    <dgm:cxn modelId="{E2B172BF-12D6-4019-BBCF-17E1F64B7A6E}" type="presOf" srcId="{561BA479-0262-4505-A6F7-084646D5937D}" destId="{359246A2-6720-4448-9CE9-A2D9FA0A61FC}" srcOrd="0" destOrd="0" presId="urn:microsoft.com/office/officeart/2005/8/layout/vProcess5"/>
    <dgm:cxn modelId="{5BC96FCA-5283-4B66-825D-A1C0795EBD71}" type="presOf" srcId="{DC39DBB6-13D5-4223-86F4-DC7A27AA1CF3}" destId="{DF6A2177-8EFB-407D-85BC-5DD07618768C}" srcOrd="1" destOrd="0" presId="urn:microsoft.com/office/officeart/2005/8/layout/vProcess5"/>
    <dgm:cxn modelId="{7EAAD6CD-2044-4155-9746-A259E1C2AB0C}" type="presOf" srcId="{2BB8BCA7-9ADE-4478-9D9F-E41D3B3D0BD3}" destId="{4872AEE2-B9F2-43DA-8783-34F223C99699}" srcOrd="0" destOrd="0" presId="urn:microsoft.com/office/officeart/2005/8/layout/vProcess5"/>
    <dgm:cxn modelId="{B08E4FF9-37A8-4976-B1D4-AAE1F4774EBD}" type="presOf" srcId="{9AF2977E-B300-477B-900B-16886D45F122}" destId="{AD1544FC-0DF1-4EB2-89EB-8E6E2CB9A0AF}" srcOrd="0" destOrd="0" presId="urn:microsoft.com/office/officeart/2005/8/layout/vProcess5"/>
    <dgm:cxn modelId="{65975DF7-5E98-404B-8F2C-BABB893837C9}" type="presParOf" srcId="{4872AEE2-B9F2-43DA-8783-34F223C99699}" destId="{A8277E13-B281-4F86-A1B1-BE658260F215}" srcOrd="0" destOrd="0" presId="urn:microsoft.com/office/officeart/2005/8/layout/vProcess5"/>
    <dgm:cxn modelId="{4F36C928-8042-4FA1-AA04-789406B89927}" type="presParOf" srcId="{4872AEE2-B9F2-43DA-8783-34F223C99699}" destId="{0A686FB4-BCD6-43BF-A36C-8B601642132F}" srcOrd="1" destOrd="0" presId="urn:microsoft.com/office/officeart/2005/8/layout/vProcess5"/>
    <dgm:cxn modelId="{2746CE41-9735-4759-9FD4-9232BF2B42E7}" type="presParOf" srcId="{4872AEE2-B9F2-43DA-8783-34F223C99699}" destId="{90522664-D5F0-4BD9-9191-B13A6AC18AE9}" srcOrd="2" destOrd="0" presId="urn:microsoft.com/office/officeart/2005/8/layout/vProcess5"/>
    <dgm:cxn modelId="{A552ED30-3CD2-46E4-9CA3-C7DBE939AE4B}" type="presParOf" srcId="{4872AEE2-B9F2-43DA-8783-34F223C99699}" destId="{07BE660D-28BA-4BAC-987C-EF4F6E3D7DDE}" srcOrd="3" destOrd="0" presId="urn:microsoft.com/office/officeart/2005/8/layout/vProcess5"/>
    <dgm:cxn modelId="{F789B290-0A00-46FC-A64D-D0BD8E4A37D1}" type="presParOf" srcId="{4872AEE2-B9F2-43DA-8783-34F223C99699}" destId="{1B8C1AC2-049F-42B7-A4C9-51C5AF7331C2}" srcOrd="4" destOrd="0" presId="urn:microsoft.com/office/officeart/2005/8/layout/vProcess5"/>
    <dgm:cxn modelId="{8F4AF5C2-65C6-4DB4-B6C0-8F78E7DC3A73}" type="presParOf" srcId="{4872AEE2-B9F2-43DA-8783-34F223C99699}" destId="{8358F3D9-5151-4465-B3C2-86A30F06D522}" srcOrd="5" destOrd="0" presId="urn:microsoft.com/office/officeart/2005/8/layout/vProcess5"/>
    <dgm:cxn modelId="{5C368961-395F-4299-923D-8CC1B12FDF1F}" type="presParOf" srcId="{4872AEE2-B9F2-43DA-8783-34F223C99699}" destId="{AD1544FC-0DF1-4EB2-89EB-8E6E2CB9A0AF}" srcOrd="6" destOrd="0" presId="urn:microsoft.com/office/officeart/2005/8/layout/vProcess5"/>
    <dgm:cxn modelId="{F372148F-A2EE-45E3-9FD9-7B1B85BD4603}" type="presParOf" srcId="{4872AEE2-B9F2-43DA-8783-34F223C99699}" destId="{359246A2-6720-4448-9CE9-A2D9FA0A61FC}" srcOrd="7" destOrd="0" presId="urn:microsoft.com/office/officeart/2005/8/layout/vProcess5"/>
    <dgm:cxn modelId="{F1042D94-7530-4B9C-A0C3-C7FA48D360FF}" type="presParOf" srcId="{4872AEE2-B9F2-43DA-8783-34F223C99699}" destId="{784A71EA-EF6E-4F15-81C1-42EF451FB318}" srcOrd="8" destOrd="0" presId="urn:microsoft.com/office/officeart/2005/8/layout/vProcess5"/>
    <dgm:cxn modelId="{8BFC1811-64C0-4183-B6FB-AA22209A5063}" type="presParOf" srcId="{4872AEE2-B9F2-43DA-8783-34F223C99699}" destId="{400065B7-D36C-4C97-B3E5-1E87045E7346}" srcOrd="9" destOrd="0" presId="urn:microsoft.com/office/officeart/2005/8/layout/vProcess5"/>
    <dgm:cxn modelId="{1C1F411A-5955-4916-B1D4-5AA45B8D646E}" type="presParOf" srcId="{4872AEE2-B9F2-43DA-8783-34F223C99699}" destId="{2D8E06E0-E13F-4588-9823-D6D8D9EF4DF7}" srcOrd="10" destOrd="0" presId="urn:microsoft.com/office/officeart/2005/8/layout/vProcess5"/>
    <dgm:cxn modelId="{BDBB32A7-0796-470D-BBFB-58D4808944B1}" type="presParOf" srcId="{4872AEE2-B9F2-43DA-8783-34F223C99699}" destId="{DF6A2177-8EFB-407D-85BC-5DD07618768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D9BB49-FAF5-4AF9-A5A0-326BC7452A6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C8A46E5-65E4-4BB5-A77B-DC4CF9C035D4}">
      <dgm:prSet/>
      <dgm:spPr/>
      <dgm:t>
        <a:bodyPr/>
        <a:lstStyle/>
        <a:p>
          <a:r>
            <a:rPr lang="pt-BR" dirty="0"/>
            <a:t>Mageirocofobia é o medo de cozinhar</a:t>
          </a:r>
          <a:endParaRPr lang="en-US" dirty="0"/>
        </a:p>
      </dgm:t>
    </dgm:pt>
    <dgm:pt modelId="{4374335D-1738-4F69-97E3-0098EC660B43}" type="parTrans" cxnId="{30856ADC-2B74-4D47-AA22-F3F72F7FDC69}">
      <dgm:prSet/>
      <dgm:spPr/>
      <dgm:t>
        <a:bodyPr/>
        <a:lstStyle/>
        <a:p>
          <a:endParaRPr lang="en-US"/>
        </a:p>
      </dgm:t>
    </dgm:pt>
    <dgm:pt modelId="{3D7AECB9-F73C-4C8B-92A1-A55498ED9E82}" type="sibTrans" cxnId="{30856ADC-2B74-4D47-AA22-F3F72F7FDC69}">
      <dgm:prSet/>
      <dgm:spPr/>
      <dgm:t>
        <a:bodyPr/>
        <a:lstStyle/>
        <a:p>
          <a:endParaRPr lang="en-US"/>
        </a:p>
      </dgm:t>
    </dgm:pt>
    <dgm:pt modelId="{D0A1AC0B-0BCE-4EFF-967E-DA59FA5D86CB}">
      <dgm:prSet/>
      <dgm:spPr/>
      <dgm:t>
        <a:bodyPr/>
        <a:lstStyle/>
        <a:p>
          <a:r>
            <a:rPr lang="pt-BR"/>
            <a:t>O oi-oi foi criado para ser usado como arma</a:t>
          </a:r>
          <a:endParaRPr lang="en-US"/>
        </a:p>
      </dgm:t>
    </dgm:pt>
    <dgm:pt modelId="{215ED81F-2E4D-4C61-9EE9-522BDD5E6940}" type="parTrans" cxnId="{808E25B4-C3B8-4C20-9F53-6FA6DAFBD346}">
      <dgm:prSet/>
      <dgm:spPr/>
      <dgm:t>
        <a:bodyPr/>
        <a:lstStyle/>
        <a:p>
          <a:endParaRPr lang="en-US"/>
        </a:p>
      </dgm:t>
    </dgm:pt>
    <dgm:pt modelId="{258738D9-15D9-456D-B60B-379695142474}" type="sibTrans" cxnId="{808E25B4-C3B8-4C20-9F53-6FA6DAFBD346}">
      <dgm:prSet/>
      <dgm:spPr/>
      <dgm:t>
        <a:bodyPr/>
        <a:lstStyle/>
        <a:p>
          <a:endParaRPr lang="en-US"/>
        </a:p>
      </dgm:t>
    </dgm:pt>
    <dgm:pt modelId="{9002BA10-A898-4BB1-BA0F-F707C2C118BE}">
      <dgm:prSet/>
      <dgm:spPr/>
      <dgm:t>
        <a:bodyPr/>
        <a:lstStyle/>
        <a:p>
          <a:r>
            <a:rPr lang="pt-BR"/>
            <a:t>Porcos não suam</a:t>
          </a:r>
          <a:endParaRPr lang="en-US"/>
        </a:p>
      </dgm:t>
    </dgm:pt>
    <dgm:pt modelId="{0928F4AE-CC52-469F-910A-B949B1CAF2AF}" type="parTrans" cxnId="{B8D83337-F521-4DD1-8594-B487201CC14D}">
      <dgm:prSet/>
      <dgm:spPr/>
      <dgm:t>
        <a:bodyPr/>
        <a:lstStyle/>
        <a:p>
          <a:endParaRPr lang="en-US"/>
        </a:p>
      </dgm:t>
    </dgm:pt>
    <dgm:pt modelId="{A90CCDEB-709F-4482-BD38-DD3040C4B257}" type="sibTrans" cxnId="{B8D83337-F521-4DD1-8594-B487201CC14D}">
      <dgm:prSet/>
      <dgm:spPr/>
      <dgm:t>
        <a:bodyPr/>
        <a:lstStyle/>
        <a:p>
          <a:endParaRPr lang="en-US"/>
        </a:p>
      </dgm:t>
    </dgm:pt>
    <dgm:pt modelId="{3EF89316-061E-4501-A369-C8D8771446C2}">
      <dgm:prSet/>
      <dgm:spPr/>
      <dgm:t>
        <a:bodyPr/>
        <a:lstStyle/>
        <a:p>
          <a:r>
            <a:rPr lang="pt-BR"/>
            <a:t>Você enxerga melhor quando está assustado</a:t>
          </a:r>
          <a:endParaRPr lang="en-US"/>
        </a:p>
      </dgm:t>
    </dgm:pt>
    <dgm:pt modelId="{C2ED4B13-9DB4-4D4A-9B20-BFA72C7D5841}" type="parTrans" cxnId="{4BA6003A-AEAF-47E5-A075-AEFBCB0A633D}">
      <dgm:prSet/>
      <dgm:spPr/>
      <dgm:t>
        <a:bodyPr/>
        <a:lstStyle/>
        <a:p>
          <a:endParaRPr lang="en-US"/>
        </a:p>
      </dgm:t>
    </dgm:pt>
    <dgm:pt modelId="{C6F7ED95-63C2-47A6-9A9A-C0003ADDE30A}" type="sibTrans" cxnId="{4BA6003A-AEAF-47E5-A075-AEFBCB0A633D}">
      <dgm:prSet/>
      <dgm:spPr/>
      <dgm:t>
        <a:bodyPr/>
        <a:lstStyle/>
        <a:p>
          <a:endParaRPr lang="en-US"/>
        </a:p>
      </dgm:t>
    </dgm:pt>
    <dgm:pt modelId="{8E3873C9-2B40-4570-8933-05D07C73BBBC}">
      <dgm:prSet/>
      <dgm:spPr/>
      <dgm:t>
        <a:bodyPr/>
        <a:lstStyle/>
        <a:p>
          <a:r>
            <a:rPr lang="pt-BR"/>
            <a:t>Vacas suam através do nariz</a:t>
          </a:r>
          <a:endParaRPr lang="en-US"/>
        </a:p>
      </dgm:t>
    </dgm:pt>
    <dgm:pt modelId="{E54D9C0C-6921-4BC5-A0FB-6840BB2ADB14}" type="parTrans" cxnId="{C45BFE7F-769F-4D13-A346-E80FB2FD86D6}">
      <dgm:prSet/>
      <dgm:spPr/>
      <dgm:t>
        <a:bodyPr/>
        <a:lstStyle/>
        <a:p>
          <a:endParaRPr lang="en-US"/>
        </a:p>
      </dgm:t>
    </dgm:pt>
    <dgm:pt modelId="{34203ACF-E003-4015-B613-41067101AFF8}" type="sibTrans" cxnId="{C45BFE7F-769F-4D13-A346-E80FB2FD86D6}">
      <dgm:prSet/>
      <dgm:spPr/>
      <dgm:t>
        <a:bodyPr/>
        <a:lstStyle/>
        <a:p>
          <a:endParaRPr lang="en-US"/>
        </a:p>
      </dgm:t>
    </dgm:pt>
    <dgm:pt modelId="{9ECE6771-A8D2-4C07-A4F4-69B85C0F26CA}">
      <dgm:prSet/>
      <dgm:spPr/>
      <dgm:t>
        <a:bodyPr/>
        <a:lstStyle/>
        <a:p>
          <a:r>
            <a:rPr lang="pt-BR"/>
            <a:t>O fusca foi idéia de Hitler </a:t>
          </a:r>
          <a:endParaRPr lang="en-US"/>
        </a:p>
      </dgm:t>
    </dgm:pt>
    <dgm:pt modelId="{822D4783-3C4D-4F81-8B76-F799EA41522C}" type="parTrans" cxnId="{45282787-71E9-495E-95A7-C06B0D49485F}">
      <dgm:prSet/>
      <dgm:spPr/>
      <dgm:t>
        <a:bodyPr/>
        <a:lstStyle/>
        <a:p>
          <a:endParaRPr lang="en-US"/>
        </a:p>
      </dgm:t>
    </dgm:pt>
    <dgm:pt modelId="{699CD4D6-D92A-47F5-919F-EE5ECA32E037}" type="sibTrans" cxnId="{45282787-71E9-495E-95A7-C06B0D49485F}">
      <dgm:prSet/>
      <dgm:spPr/>
      <dgm:t>
        <a:bodyPr/>
        <a:lstStyle/>
        <a:p>
          <a:endParaRPr lang="en-US"/>
        </a:p>
      </dgm:t>
    </dgm:pt>
    <dgm:pt modelId="{979B9505-C24E-4C04-BA52-29772BEABC95}" type="pres">
      <dgm:prSet presAssocID="{25D9BB49-FAF5-4AF9-A5A0-326BC7452A62}" presName="Name0" presStyleCnt="0">
        <dgm:presLayoutVars>
          <dgm:dir/>
          <dgm:resizeHandles val="exact"/>
        </dgm:presLayoutVars>
      </dgm:prSet>
      <dgm:spPr/>
    </dgm:pt>
    <dgm:pt modelId="{12C96FCC-7771-40D9-A9E5-CE19B3EB64AF}" type="pres">
      <dgm:prSet presAssocID="{4C8A46E5-65E4-4BB5-A77B-DC4CF9C035D4}" presName="node" presStyleLbl="node1" presStyleIdx="0" presStyleCnt="6">
        <dgm:presLayoutVars>
          <dgm:bulletEnabled val="1"/>
        </dgm:presLayoutVars>
      </dgm:prSet>
      <dgm:spPr/>
    </dgm:pt>
    <dgm:pt modelId="{4CB4E10D-5329-418A-925F-72E7F4BD9A79}" type="pres">
      <dgm:prSet presAssocID="{3D7AECB9-F73C-4C8B-92A1-A55498ED9E82}" presName="sibTrans" presStyleLbl="sibTrans1D1" presStyleIdx="0" presStyleCnt="5"/>
      <dgm:spPr/>
    </dgm:pt>
    <dgm:pt modelId="{14BDF0BB-0CBB-4060-9FA2-7613424EBDC8}" type="pres">
      <dgm:prSet presAssocID="{3D7AECB9-F73C-4C8B-92A1-A55498ED9E82}" presName="connectorText" presStyleLbl="sibTrans1D1" presStyleIdx="0" presStyleCnt="5"/>
      <dgm:spPr/>
    </dgm:pt>
    <dgm:pt modelId="{4DDF3A7E-EF2C-4B71-B772-C53587591DF8}" type="pres">
      <dgm:prSet presAssocID="{D0A1AC0B-0BCE-4EFF-967E-DA59FA5D86CB}" presName="node" presStyleLbl="node1" presStyleIdx="1" presStyleCnt="6">
        <dgm:presLayoutVars>
          <dgm:bulletEnabled val="1"/>
        </dgm:presLayoutVars>
      </dgm:prSet>
      <dgm:spPr/>
    </dgm:pt>
    <dgm:pt modelId="{41C2B0D4-AC82-4DB8-89F7-6260A5326A37}" type="pres">
      <dgm:prSet presAssocID="{258738D9-15D9-456D-B60B-379695142474}" presName="sibTrans" presStyleLbl="sibTrans1D1" presStyleIdx="1" presStyleCnt="5"/>
      <dgm:spPr/>
    </dgm:pt>
    <dgm:pt modelId="{ECA9E821-316B-4996-90C0-B7F78A4EE0BA}" type="pres">
      <dgm:prSet presAssocID="{258738D9-15D9-456D-B60B-379695142474}" presName="connectorText" presStyleLbl="sibTrans1D1" presStyleIdx="1" presStyleCnt="5"/>
      <dgm:spPr/>
    </dgm:pt>
    <dgm:pt modelId="{7A453CCD-23F7-47D5-BA2A-BF997715848A}" type="pres">
      <dgm:prSet presAssocID="{9002BA10-A898-4BB1-BA0F-F707C2C118BE}" presName="node" presStyleLbl="node1" presStyleIdx="2" presStyleCnt="6">
        <dgm:presLayoutVars>
          <dgm:bulletEnabled val="1"/>
        </dgm:presLayoutVars>
      </dgm:prSet>
      <dgm:spPr/>
    </dgm:pt>
    <dgm:pt modelId="{54050E64-2AB0-4AF2-B4DB-126DAA6E877D}" type="pres">
      <dgm:prSet presAssocID="{A90CCDEB-709F-4482-BD38-DD3040C4B257}" presName="sibTrans" presStyleLbl="sibTrans1D1" presStyleIdx="2" presStyleCnt="5"/>
      <dgm:spPr/>
    </dgm:pt>
    <dgm:pt modelId="{CED37F0E-800A-49C4-93D1-25170A7EE860}" type="pres">
      <dgm:prSet presAssocID="{A90CCDEB-709F-4482-BD38-DD3040C4B257}" presName="connectorText" presStyleLbl="sibTrans1D1" presStyleIdx="2" presStyleCnt="5"/>
      <dgm:spPr/>
    </dgm:pt>
    <dgm:pt modelId="{5A0C0D63-5005-4FA8-94CD-9BAA2F6805EA}" type="pres">
      <dgm:prSet presAssocID="{3EF89316-061E-4501-A369-C8D8771446C2}" presName="node" presStyleLbl="node1" presStyleIdx="3" presStyleCnt="6">
        <dgm:presLayoutVars>
          <dgm:bulletEnabled val="1"/>
        </dgm:presLayoutVars>
      </dgm:prSet>
      <dgm:spPr/>
    </dgm:pt>
    <dgm:pt modelId="{A25356DD-A20B-4CE1-8355-BE6927B577E5}" type="pres">
      <dgm:prSet presAssocID="{C6F7ED95-63C2-47A6-9A9A-C0003ADDE30A}" presName="sibTrans" presStyleLbl="sibTrans1D1" presStyleIdx="3" presStyleCnt="5"/>
      <dgm:spPr/>
    </dgm:pt>
    <dgm:pt modelId="{345DB414-4D76-4699-9647-AA530B43D44E}" type="pres">
      <dgm:prSet presAssocID="{C6F7ED95-63C2-47A6-9A9A-C0003ADDE30A}" presName="connectorText" presStyleLbl="sibTrans1D1" presStyleIdx="3" presStyleCnt="5"/>
      <dgm:spPr/>
    </dgm:pt>
    <dgm:pt modelId="{A8612359-69FB-4FED-8482-CB2F223FCD16}" type="pres">
      <dgm:prSet presAssocID="{8E3873C9-2B40-4570-8933-05D07C73BBBC}" presName="node" presStyleLbl="node1" presStyleIdx="4" presStyleCnt="6">
        <dgm:presLayoutVars>
          <dgm:bulletEnabled val="1"/>
        </dgm:presLayoutVars>
      </dgm:prSet>
      <dgm:spPr/>
    </dgm:pt>
    <dgm:pt modelId="{56392D7B-F6C8-4EA8-B716-941F59E05156}" type="pres">
      <dgm:prSet presAssocID="{34203ACF-E003-4015-B613-41067101AFF8}" presName="sibTrans" presStyleLbl="sibTrans1D1" presStyleIdx="4" presStyleCnt="5"/>
      <dgm:spPr/>
    </dgm:pt>
    <dgm:pt modelId="{2F00FF02-C14A-4230-8EF4-9FFE8F071EBC}" type="pres">
      <dgm:prSet presAssocID="{34203ACF-E003-4015-B613-41067101AFF8}" presName="connectorText" presStyleLbl="sibTrans1D1" presStyleIdx="4" presStyleCnt="5"/>
      <dgm:spPr/>
    </dgm:pt>
    <dgm:pt modelId="{9F284906-2867-483D-8694-48C7521BEB0C}" type="pres">
      <dgm:prSet presAssocID="{9ECE6771-A8D2-4C07-A4F4-69B85C0F26CA}" presName="node" presStyleLbl="node1" presStyleIdx="5" presStyleCnt="6">
        <dgm:presLayoutVars>
          <dgm:bulletEnabled val="1"/>
        </dgm:presLayoutVars>
      </dgm:prSet>
      <dgm:spPr/>
    </dgm:pt>
  </dgm:ptLst>
  <dgm:cxnLst>
    <dgm:cxn modelId="{2FE36C13-D11B-4C3B-B919-55AC7F0B5E7F}" type="presOf" srcId="{C6F7ED95-63C2-47A6-9A9A-C0003ADDE30A}" destId="{345DB414-4D76-4699-9647-AA530B43D44E}" srcOrd="1" destOrd="0" presId="urn:microsoft.com/office/officeart/2016/7/layout/RepeatingBendingProcessNew"/>
    <dgm:cxn modelId="{0257DF23-D70D-4DBD-9A8D-27D0D6C7CAD7}" type="presOf" srcId="{9ECE6771-A8D2-4C07-A4F4-69B85C0F26CA}" destId="{9F284906-2867-483D-8694-48C7521BEB0C}" srcOrd="0" destOrd="0" presId="urn:microsoft.com/office/officeart/2016/7/layout/RepeatingBendingProcessNew"/>
    <dgm:cxn modelId="{FB244935-3A86-4FCB-848A-4DFAD81B1D25}" type="presOf" srcId="{4C8A46E5-65E4-4BB5-A77B-DC4CF9C035D4}" destId="{12C96FCC-7771-40D9-A9E5-CE19B3EB64AF}" srcOrd="0" destOrd="0" presId="urn:microsoft.com/office/officeart/2016/7/layout/RepeatingBendingProcessNew"/>
    <dgm:cxn modelId="{B8D83337-F521-4DD1-8594-B487201CC14D}" srcId="{25D9BB49-FAF5-4AF9-A5A0-326BC7452A62}" destId="{9002BA10-A898-4BB1-BA0F-F707C2C118BE}" srcOrd="2" destOrd="0" parTransId="{0928F4AE-CC52-469F-910A-B949B1CAF2AF}" sibTransId="{A90CCDEB-709F-4482-BD38-DD3040C4B257}"/>
    <dgm:cxn modelId="{4BA6003A-AEAF-47E5-A075-AEFBCB0A633D}" srcId="{25D9BB49-FAF5-4AF9-A5A0-326BC7452A62}" destId="{3EF89316-061E-4501-A369-C8D8771446C2}" srcOrd="3" destOrd="0" parTransId="{C2ED4B13-9DB4-4D4A-9B20-BFA72C7D5841}" sibTransId="{C6F7ED95-63C2-47A6-9A9A-C0003ADDE30A}"/>
    <dgm:cxn modelId="{8E5C3045-B5B3-44D0-A59C-1C6F2D1022A2}" type="presOf" srcId="{25D9BB49-FAF5-4AF9-A5A0-326BC7452A62}" destId="{979B9505-C24E-4C04-BA52-29772BEABC95}" srcOrd="0" destOrd="0" presId="urn:microsoft.com/office/officeart/2016/7/layout/RepeatingBendingProcessNew"/>
    <dgm:cxn modelId="{A33CC76B-D566-4D39-84B7-063C9C0B8FEF}" type="presOf" srcId="{258738D9-15D9-456D-B60B-379695142474}" destId="{41C2B0D4-AC82-4DB8-89F7-6260A5326A37}" srcOrd="0" destOrd="0" presId="urn:microsoft.com/office/officeart/2016/7/layout/RepeatingBendingProcessNew"/>
    <dgm:cxn modelId="{99A7FF4C-EFE0-43B4-86D1-A78D3BBEB769}" type="presOf" srcId="{3EF89316-061E-4501-A369-C8D8771446C2}" destId="{5A0C0D63-5005-4FA8-94CD-9BAA2F6805EA}" srcOrd="0" destOrd="0" presId="urn:microsoft.com/office/officeart/2016/7/layout/RepeatingBendingProcessNew"/>
    <dgm:cxn modelId="{DBFA7A4F-A79B-4A6C-BA99-8B3E31E7F3AC}" type="presOf" srcId="{A90CCDEB-709F-4482-BD38-DD3040C4B257}" destId="{CED37F0E-800A-49C4-93D1-25170A7EE860}" srcOrd="1" destOrd="0" presId="urn:microsoft.com/office/officeart/2016/7/layout/RepeatingBendingProcessNew"/>
    <dgm:cxn modelId="{4EF39355-0D51-41A2-986C-EB4846EC3079}" type="presOf" srcId="{C6F7ED95-63C2-47A6-9A9A-C0003ADDE30A}" destId="{A25356DD-A20B-4CE1-8355-BE6927B577E5}" srcOrd="0" destOrd="0" presId="urn:microsoft.com/office/officeart/2016/7/layout/RepeatingBendingProcessNew"/>
    <dgm:cxn modelId="{FF9EFF7D-8314-4B83-BF84-29FE80EC53C7}" type="presOf" srcId="{258738D9-15D9-456D-B60B-379695142474}" destId="{ECA9E821-316B-4996-90C0-B7F78A4EE0BA}" srcOrd="1" destOrd="0" presId="urn:microsoft.com/office/officeart/2016/7/layout/RepeatingBendingProcessNew"/>
    <dgm:cxn modelId="{C45BFE7F-769F-4D13-A346-E80FB2FD86D6}" srcId="{25D9BB49-FAF5-4AF9-A5A0-326BC7452A62}" destId="{8E3873C9-2B40-4570-8933-05D07C73BBBC}" srcOrd="4" destOrd="0" parTransId="{E54D9C0C-6921-4BC5-A0FB-6840BB2ADB14}" sibTransId="{34203ACF-E003-4015-B613-41067101AFF8}"/>
    <dgm:cxn modelId="{45282787-71E9-495E-95A7-C06B0D49485F}" srcId="{25D9BB49-FAF5-4AF9-A5A0-326BC7452A62}" destId="{9ECE6771-A8D2-4C07-A4F4-69B85C0F26CA}" srcOrd="5" destOrd="0" parTransId="{822D4783-3C4D-4F81-8B76-F799EA41522C}" sibTransId="{699CD4D6-D92A-47F5-919F-EE5ECA32E037}"/>
    <dgm:cxn modelId="{A583798C-BC4D-4404-A8A4-34DFD80520CD}" type="presOf" srcId="{3D7AECB9-F73C-4C8B-92A1-A55498ED9E82}" destId="{4CB4E10D-5329-418A-925F-72E7F4BD9A79}" srcOrd="0" destOrd="0" presId="urn:microsoft.com/office/officeart/2016/7/layout/RepeatingBendingProcessNew"/>
    <dgm:cxn modelId="{BEE6E9A4-A591-4FDF-B2BC-0646A31D44B6}" type="presOf" srcId="{3D7AECB9-F73C-4C8B-92A1-A55498ED9E82}" destId="{14BDF0BB-0CBB-4060-9FA2-7613424EBDC8}" srcOrd="1" destOrd="0" presId="urn:microsoft.com/office/officeart/2016/7/layout/RepeatingBendingProcessNew"/>
    <dgm:cxn modelId="{808E25B4-C3B8-4C20-9F53-6FA6DAFBD346}" srcId="{25D9BB49-FAF5-4AF9-A5A0-326BC7452A62}" destId="{D0A1AC0B-0BCE-4EFF-967E-DA59FA5D86CB}" srcOrd="1" destOrd="0" parTransId="{215ED81F-2E4D-4C61-9EE9-522BDD5E6940}" sibTransId="{258738D9-15D9-456D-B60B-379695142474}"/>
    <dgm:cxn modelId="{78D0F6B9-9D98-4BDD-9CD2-4D9C1A2EBBEB}" type="presOf" srcId="{34203ACF-E003-4015-B613-41067101AFF8}" destId="{56392D7B-F6C8-4EA8-B716-941F59E05156}" srcOrd="0" destOrd="0" presId="urn:microsoft.com/office/officeart/2016/7/layout/RepeatingBendingProcessNew"/>
    <dgm:cxn modelId="{BE0240C8-9B46-47A9-9276-02D3B87167A5}" type="presOf" srcId="{A90CCDEB-709F-4482-BD38-DD3040C4B257}" destId="{54050E64-2AB0-4AF2-B4DB-126DAA6E877D}" srcOrd="0" destOrd="0" presId="urn:microsoft.com/office/officeart/2016/7/layout/RepeatingBendingProcessNew"/>
    <dgm:cxn modelId="{E804F0D7-ECC5-40EA-9BC2-1C12E9E20718}" type="presOf" srcId="{8E3873C9-2B40-4570-8933-05D07C73BBBC}" destId="{A8612359-69FB-4FED-8482-CB2F223FCD16}" srcOrd="0" destOrd="0" presId="urn:microsoft.com/office/officeart/2016/7/layout/RepeatingBendingProcessNew"/>
    <dgm:cxn modelId="{440E6AD8-C324-4D35-AE32-8604A5EB17BC}" type="presOf" srcId="{D0A1AC0B-0BCE-4EFF-967E-DA59FA5D86CB}" destId="{4DDF3A7E-EF2C-4B71-B772-C53587591DF8}" srcOrd="0" destOrd="0" presId="urn:microsoft.com/office/officeart/2016/7/layout/RepeatingBendingProcessNew"/>
    <dgm:cxn modelId="{30856ADC-2B74-4D47-AA22-F3F72F7FDC69}" srcId="{25D9BB49-FAF5-4AF9-A5A0-326BC7452A62}" destId="{4C8A46E5-65E4-4BB5-A77B-DC4CF9C035D4}" srcOrd="0" destOrd="0" parTransId="{4374335D-1738-4F69-97E3-0098EC660B43}" sibTransId="{3D7AECB9-F73C-4C8B-92A1-A55498ED9E82}"/>
    <dgm:cxn modelId="{35333EF3-266D-42A6-9722-811B2E614BF7}" type="presOf" srcId="{34203ACF-E003-4015-B613-41067101AFF8}" destId="{2F00FF02-C14A-4230-8EF4-9FFE8F071EBC}" srcOrd="1" destOrd="0" presId="urn:microsoft.com/office/officeart/2016/7/layout/RepeatingBendingProcessNew"/>
    <dgm:cxn modelId="{C9EC97F4-27A3-4EC1-A1C3-D4B578526844}" type="presOf" srcId="{9002BA10-A898-4BB1-BA0F-F707C2C118BE}" destId="{7A453CCD-23F7-47D5-BA2A-BF997715848A}" srcOrd="0" destOrd="0" presId="urn:microsoft.com/office/officeart/2016/7/layout/RepeatingBendingProcessNew"/>
    <dgm:cxn modelId="{A0D0ECB8-B5B9-401C-BBDE-D6F3613D585D}" type="presParOf" srcId="{979B9505-C24E-4C04-BA52-29772BEABC95}" destId="{12C96FCC-7771-40D9-A9E5-CE19B3EB64AF}" srcOrd="0" destOrd="0" presId="urn:microsoft.com/office/officeart/2016/7/layout/RepeatingBendingProcessNew"/>
    <dgm:cxn modelId="{EAEFB09D-08D6-4978-8810-CD29645CC9DF}" type="presParOf" srcId="{979B9505-C24E-4C04-BA52-29772BEABC95}" destId="{4CB4E10D-5329-418A-925F-72E7F4BD9A79}" srcOrd="1" destOrd="0" presId="urn:microsoft.com/office/officeart/2016/7/layout/RepeatingBendingProcessNew"/>
    <dgm:cxn modelId="{D58FF64F-BDEB-4689-977D-AC1EF9BCC25B}" type="presParOf" srcId="{4CB4E10D-5329-418A-925F-72E7F4BD9A79}" destId="{14BDF0BB-0CBB-4060-9FA2-7613424EBDC8}" srcOrd="0" destOrd="0" presId="urn:microsoft.com/office/officeart/2016/7/layout/RepeatingBendingProcessNew"/>
    <dgm:cxn modelId="{9CF6C633-A7CD-4848-B48B-936819B7519C}" type="presParOf" srcId="{979B9505-C24E-4C04-BA52-29772BEABC95}" destId="{4DDF3A7E-EF2C-4B71-B772-C53587591DF8}" srcOrd="2" destOrd="0" presId="urn:microsoft.com/office/officeart/2016/7/layout/RepeatingBendingProcessNew"/>
    <dgm:cxn modelId="{DF653B88-36ED-4A1A-A0CF-A631FECA6E20}" type="presParOf" srcId="{979B9505-C24E-4C04-BA52-29772BEABC95}" destId="{41C2B0D4-AC82-4DB8-89F7-6260A5326A37}" srcOrd="3" destOrd="0" presId="urn:microsoft.com/office/officeart/2016/7/layout/RepeatingBendingProcessNew"/>
    <dgm:cxn modelId="{52D55384-8503-45C4-B511-59B1CF42F935}" type="presParOf" srcId="{41C2B0D4-AC82-4DB8-89F7-6260A5326A37}" destId="{ECA9E821-316B-4996-90C0-B7F78A4EE0BA}" srcOrd="0" destOrd="0" presId="urn:microsoft.com/office/officeart/2016/7/layout/RepeatingBendingProcessNew"/>
    <dgm:cxn modelId="{79524C5C-03B0-4668-B92B-E49C04020E63}" type="presParOf" srcId="{979B9505-C24E-4C04-BA52-29772BEABC95}" destId="{7A453CCD-23F7-47D5-BA2A-BF997715848A}" srcOrd="4" destOrd="0" presId="urn:microsoft.com/office/officeart/2016/7/layout/RepeatingBendingProcessNew"/>
    <dgm:cxn modelId="{3A6BADA5-88BA-403E-880D-11DCA08A1B8D}" type="presParOf" srcId="{979B9505-C24E-4C04-BA52-29772BEABC95}" destId="{54050E64-2AB0-4AF2-B4DB-126DAA6E877D}" srcOrd="5" destOrd="0" presId="urn:microsoft.com/office/officeart/2016/7/layout/RepeatingBendingProcessNew"/>
    <dgm:cxn modelId="{03B80F05-D3A7-4D7F-A274-62EA1BF6F3DB}" type="presParOf" srcId="{54050E64-2AB0-4AF2-B4DB-126DAA6E877D}" destId="{CED37F0E-800A-49C4-93D1-25170A7EE860}" srcOrd="0" destOrd="0" presId="urn:microsoft.com/office/officeart/2016/7/layout/RepeatingBendingProcessNew"/>
    <dgm:cxn modelId="{009B873E-1F13-4DDC-9183-84538791AFC1}" type="presParOf" srcId="{979B9505-C24E-4C04-BA52-29772BEABC95}" destId="{5A0C0D63-5005-4FA8-94CD-9BAA2F6805EA}" srcOrd="6" destOrd="0" presId="urn:microsoft.com/office/officeart/2016/7/layout/RepeatingBendingProcessNew"/>
    <dgm:cxn modelId="{CDAA1FFF-841F-4306-B8C8-2E233783268F}" type="presParOf" srcId="{979B9505-C24E-4C04-BA52-29772BEABC95}" destId="{A25356DD-A20B-4CE1-8355-BE6927B577E5}" srcOrd="7" destOrd="0" presId="urn:microsoft.com/office/officeart/2016/7/layout/RepeatingBendingProcessNew"/>
    <dgm:cxn modelId="{01D01B55-0703-4BEB-B530-44BD62D24438}" type="presParOf" srcId="{A25356DD-A20B-4CE1-8355-BE6927B577E5}" destId="{345DB414-4D76-4699-9647-AA530B43D44E}" srcOrd="0" destOrd="0" presId="urn:microsoft.com/office/officeart/2016/7/layout/RepeatingBendingProcessNew"/>
    <dgm:cxn modelId="{6D9C31CC-A10D-4474-9049-96C4CE371073}" type="presParOf" srcId="{979B9505-C24E-4C04-BA52-29772BEABC95}" destId="{A8612359-69FB-4FED-8482-CB2F223FCD16}" srcOrd="8" destOrd="0" presId="urn:microsoft.com/office/officeart/2016/7/layout/RepeatingBendingProcessNew"/>
    <dgm:cxn modelId="{46CA4268-8753-4303-9496-02D8C646F961}" type="presParOf" srcId="{979B9505-C24E-4C04-BA52-29772BEABC95}" destId="{56392D7B-F6C8-4EA8-B716-941F59E05156}" srcOrd="9" destOrd="0" presId="urn:microsoft.com/office/officeart/2016/7/layout/RepeatingBendingProcessNew"/>
    <dgm:cxn modelId="{4039F000-C05F-424E-8EA6-AC8BD6B06E85}" type="presParOf" srcId="{56392D7B-F6C8-4EA8-B716-941F59E05156}" destId="{2F00FF02-C14A-4230-8EF4-9FFE8F071EBC}" srcOrd="0" destOrd="0" presId="urn:microsoft.com/office/officeart/2016/7/layout/RepeatingBendingProcessNew"/>
    <dgm:cxn modelId="{64A73F49-0DC9-4C53-924B-CAD9805A1DEB}" type="presParOf" srcId="{979B9505-C24E-4C04-BA52-29772BEABC95}" destId="{9F284906-2867-483D-8694-48C7521BEB0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B5B97A-5919-4A60-AA4B-EC29EDE669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27BFE15-CD29-44C2-B865-3A77180B779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Vermelho é a cor mais comum em bandeira de países</a:t>
          </a:r>
          <a:endParaRPr lang="en-US"/>
        </a:p>
      </dgm:t>
    </dgm:pt>
    <dgm:pt modelId="{B47C8DE0-5A96-4689-9087-4DD8C1832C18}" type="parTrans" cxnId="{B1724A94-C551-421B-8926-65B0418B05C5}">
      <dgm:prSet/>
      <dgm:spPr/>
      <dgm:t>
        <a:bodyPr/>
        <a:lstStyle/>
        <a:p>
          <a:endParaRPr lang="en-US"/>
        </a:p>
      </dgm:t>
    </dgm:pt>
    <dgm:pt modelId="{B2976829-3C6F-431B-A31E-AA895F71397D}" type="sibTrans" cxnId="{B1724A94-C551-421B-8926-65B0418B05C5}">
      <dgm:prSet/>
      <dgm:spPr/>
      <dgm:t>
        <a:bodyPr/>
        <a:lstStyle/>
        <a:p>
          <a:endParaRPr lang="en-US"/>
        </a:p>
      </dgm:t>
    </dgm:pt>
    <dgm:pt modelId="{B8138047-3DBE-4266-83EF-58330FA611A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No baralho, o rei de copas é o único  que não tem bigode</a:t>
          </a:r>
          <a:endParaRPr lang="en-US"/>
        </a:p>
      </dgm:t>
    </dgm:pt>
    <dgm:pt modelId="{045A7A4A-6759-4274-AD55-C915A5D35E89}" type="parTrans" cxnId="{21C9FD6A-348A-48C5-91B4-30B506CE4CFE}">
      <dgm:prSet/>
      <dgm:spPr/>
      <dgm:t>
        <a:bodyPr/>
        <a:lstStyle/>
        <a:p>
          <a:endParaRPr lang="en-US"/>
        </a:p>
      </dgm:t>
    </dgm:pt>
    <dgm:pt modelId="{DD0F8DF8-961B-4B1B-BC32-76C9C5FB1355}" type="sibTrans" cxnId="{21C9FD6A-348A-48C5-91B4-30B506CE4CFE}">
      <dgm:prSet/>
      <dgm:spPr/>
      <dgm:t>
        <a:bodyPr/>
        <a:lstStyle/>
        <a:p>
          <a:endParaRPr lang="en-US"/>
        </a:p>
      </dgm:t>
    </dgm:pt>
    <dgm:pt modelId="{31BFC8DF-AC43-4163-8404-6E07B5F1539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Uma galinha já sobreviveu 18 meses sem cabeça</a:t>
          </a:r>
          <a:endParaRPr lang="en-US"/>
        </a:p>
      </dgm:t>
    </dgm:pt>
    <dgm:pt modelId="{4BFBC85B-2147-478F-8244-9E492B6F1393}" type="parTrans" cxnId="{D4A60F11-C2D6-4868-86CC-C8CC3D30BE5C}">
      <dgm:prSet/>
      <dgm:spPr/>
      <dgm:t>
        <a:bodyPr/>
        <a:lstStyle/>
        <a:p>
          <a:endParaRPr lang="en-US"/>
        </a:p>
      </dgm:t>
    </dgm:pt>
    <dgm:pt modelId="{66B49E17-E607-48F2-B446-2CB1B5AF640D}" type="sibTrans" cxnId="{D4A60F11-C2D6-4868-86CC-C8CC3D30BE5C}">
      <dgm:prSet/>
      <dgm:spPr/>
      <dgm:t>
        <a:bodyPr/>
        <a:lstStyle/>
        <a:p>
          <a:endParaRPr lang="en-US"/>
        </a:p>
      </dgm:t>
    </dgm:pt>
    <dgm:pt modelId="{BD787C17-18A6-4960-8A41-0245BCB4E45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Gatos não sentem gosto de doces</a:t>
          </a:r>
          <a:endParaRPr lang="en-US"/>
        </a:p>
      </dgm:t>
    </dgm:pt>
    <dgm:pt modelId="{63AB6613-5C12-4CD2-8843-AF9CEB0DBFF6}" type="parTrans" cxnId="{8E9A333E-C8A2-46A2-95A2-642CAFEDD8C4}">
      <dgm:prSet/>
      <dgm:spPr/>
      <dgm:t>
        <a:bodyPr/>
        <a:lstStyle/>
        <a:p>
          <a:endParaRPr lang="en-US"/>
        </a:p>
      </dgm:t>
    </dgm:pt>
    <dgm:pt modelId="{72DE5F22-84D5-4FF1-8F3F-F30B67320072}" type="sibTrans" cxnId="{8E9A333E-C8A2-46A2-95A2-642CAFEDD8C4}">
      <dgm:prSet/>
      <dgm:spPr/>
      <dgm:t>
        <a:bodyPr/>
        <a:lstStyle/>
        <a:p>
          <a:endParaRPr lang="en-US"/>
        </a:p>
      </dgm:t>
    </dgm:pt>
    <dgm:pt modelId="{73889FE4-5837-4F32-ABB9-0052E856C60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Os olhos azuis são mais sensíveis à luz</a:t>
          </a:r>
          <a:endParaRPr lang="en-US"/>
        </a:p>
      </dgm:t>
    </dgm:pt>
    <dgm:pt modelId="{6C47FEBC-ED58-4E9F-BCAF-B2D5CCF9683D}" type="parTrans" cxnId="{E63DD773-2393-4A55-B98E-52E20086361D}">
      <dgm:prSet/>
      <dgm:spPr/>
      <dgm:t>
        <a:bodyPr/>
        <a:lstStyle/>
        <a:p>
          <a:endParaRPr lang="en-US"/>
        </a:p>
      </dgm:t>
    </dgm:pt>
    <dgm:pt modelId="{2B5C0A42-8E82-4CE7-8CB6-B675B7B389C4}" type="sibTrans" cxnId="{E63DD773-2393-4A55-B98E-52E20086361D}">
      <dgm:prSet/>
      <dgm:spPr/>
      <dgm:t>
        <a:bodyPr/>
        <a:lstStyle/>
        <a:p>
          <a:endParaRPr lang="en-US"/>
        </a:p>
      </dgm:t>
    </dgm:pt>
    <dgm:pt modelId="{94A603F7-5460-442D-9788-A77DE2F5933A}" type="pres">
      <dgm:prSet presAssocID="{E6B5B97A-5919-4A60-AA4B-EC29EDE669BD}" presName="root" presStyleCnt="0">
        <dgm:presLayoutVars>
          <dgm:dir/>
          <dgm:resizeHandles val="exact"/>
        </dgm:presLayoutVars>
      </dgm:prSet>
      <dgm:spPr/>
    </dgm:pt>
    <dgm:pt modelId="{2455BC5E-D74C-4675-8D48-F12C5D2C1F95}" type="pres">
      <dgm:prSet presAssocID="{127BFE15-CD29-44C2-B865-3A77180B7793}" presName="compNode" presStyleCnt="0"/>
      <dgm:spPr/>
    </dgm:pt>
    <dgm:pt modelId="{8930AD88-842D-49F7-A49E-F9BE6BB4A83E}" type="pres">
      <dgm:prSet presAssocID="{127BFE15-CD29-44C2-B865-3A77180B7793}" presName="bgRect" presStyleLbl="bgShp" presStyleIdx="0" presStyleCnt="5"/>
      <dgm:spPr/>
    </dgm:pt>
    <dgm:pt modelId="{E05EB17C-5011-420A-983B-AC6B90825D58}" type="pres">
      <dgm:prSet presAssocID="{127BFE15-CD29-44C2-B865-3A77180B779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deira"/>
        </a:ext>
      </dgm:extLst>
    </dgm:pt>
    <dgm:pt modelId="{7D213B00-967C-4186-AA4D-C63F04F020E1}" type="pres">
      <dgm:prSet presAssocID="{127BFE15-CD29-44C2-B865-3A77180B7793}" presName="spaceRect" presStyleCnt="0"/>
      <dgm:spPr/>
    </dgm:pt>
    <dgm:pt modelId="{4FB01642-BE52-44FA-8D85-062124B60B24}" type="pres">
      <dgm:prSet presAssocID="{127BFE15-CD29-44C2-B865-3A77180B7793}" presName="parTx" presStyleLbl="revTx" presStyleIdx="0" presStyleCnt="5">
        <dgm:presLayoutVars>
          <dgm:chMax val="0"/>
          <dgm:chPref val="0"/>
        </dgm:presLayoutVars>
      </dgm:prSet>
      <dgm:spPr/>
    </dgm:pt>
    <dgm:pt modelId="{5602DC8B-76EC-4C35-B07A-8C8B11C90007}" type="pres">
      <dgm:prSet presAssocID="{B2976829-3C6F-431B-A31E-AA895F71397D}" presName="sibTrans" presStyleCnt="0"/>
      <dgm:spPr/>
    </dgm:pt>
    <dgm:pt modelId="{0572419F-E631-4697-99DC-CE7D34BB9174}" type="pres">
      <dgm:prSet presAssocID="{B8138047-3DBE-4266-83EF-58330FA611A5}" presName="compNode" presStyleCnt="0"/>
      <dgm:spPr/>
    </dgm:pt>
    <dgm:pt modelId="{A6A02CC6-F735-492D-9B5F-F3E59FC59654}" type="pres">
      <dgm:prSet presAssocID="{B8138047-3DBE-4266-83EF-58330FA611A5}" presName="bgRect" presStyleLbl="bgShp" presStyleIdx="1" presStyleCnt="5"/>
      <dgm:spPr/>
    </dgm:pt>
    <dgm:pt modelId="{6CB6B9B7-E705-4B64-879A-894C872592FB}" type="pres">
      <dgm:prSet presAssocID="{B8138047-3DBE-4266-83EF-58330FA611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gode"/>
        </a:ext>
      </dgm:extLst>
    </dgm:pt>
    <dgm:pt modelId="{63B7F881-5E53-43B1-842F-00B70542B85A}" type="pres">
      <dgm:prSet presAssocID="{B8138047-3DBE-4266-83EF-58330FA611A5}" presName="spaceRect" presStyleCnt="0"/>
      <dgm:spPr/>
    </dgm:pt>
    <dgm:pt modelId="{4141BDA7-4111-481C-BAC6-CF4F19322331}" type="pres">
      <dgm:prSet presAssocID="{B8138047-3DBE-4266-83EF-58330FA611A5}" presName="parTx" presStyleLbl="revTx" presStyleIdx="1" presStyleCnt="5">
        <dgm:presLayoutVars>
          <dgm:chMax val="0"/>
          <dgm:chPref val="0"/>
        </dgm:presLayoutVars>
      </dgm:prSet>
      <dgm:spPr/>
    </dgm:pt>
    <dgm:pt modelId="{89C5F1FB-70AD-4C79-9680-197101CCD4D5}" type="pres">
      <dgm:prSet presAssocID="{DD0F8DF8-961B-4B1B-BC32-76C9C5FB1355}" presName="sibTrans" presStyleCnt="0"/>
      <dgm:spPr/>
    </dgm:pt>
    <dgm:pt modelId="{A62D8D0F-2D50-4BC0-A918-24C652E52B06}" type="pres">
      <dgm:prSet presAssocID="{31BFC8DF-AC43-4163-8404-6E07B5F1539D}" presName="compNode" presStyleCnt="0"/>
      <dgm:spPr/>
    </dgm:pt>
    <dgm:pt modelId="{5E57828A-4441-44F8-A738-E1CD14CDCC04}" type="pres">
      <dgm:prSet presAssocID="{31BFC8DF-AC43-4163-8404-6E07B5F1539D}" presName="bgRect" presStyleLbl="bgShp" presStyleIdx="2" presStyleCnt="5"/>
      <dgm:spPr/>
    </dgm:pt>
    <dgm:pt modelId="{0988D699-B71B-48F9-90DC-9E67A3B58BD7}" type="pres">
      <dgm:prSet presAssocID="{31BFC8DF-AC43-4163-8404-6E07B5F1539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linha"/>
        </a:ext>
      </dgm:extLst>
    </dgm:pt>
    <dgm:pt modelId="{BC134662-8171-4552-AA84-31AEC05723E0}" type="pres">
      <dgm:prSet presAssocID="{31BFC8DF-AC43-4163-8404-6E07B5F1539D}" presName="spaceRect" presStyleCnt="0"/>
      <dgm:spPr/>
    </dgm:pt>
    <dgm:pt modelId="{3616B699-2EE0-4B75-B629-8578D3CC8990}" type="pres">
      <dgm:prSet presAssocID="{31BFC8DF-AC43-4163-8404-6E07B5F1539D}" presName="parTx" presStyleLbl="revTx" presStyleIdx="2" presStyleCnt="5">
        <dgm:presLayoutVars>
          <dgm:chMax val="0"/>
          <dgm:chPref val="0"/>
        </dgm:presLayoutVars>
      </dgm:prSet>
      <dgm:spPr/>
    </dgm:pt>
    <dgm:pt modelId="{881FC597-8878-4F00-B336-080CD8F8F20D}" type="pres">
      <dgm:prSet presAssocID="{66B49E17-E607-48F2-B446-2CB1B5AF640D}" presName="sibTrans" presStyleCnt="0"/>
      <dgm:spPr/>
    </dgm:pt>
    <dgm:pt modelId="{A1F896BD-216C-4662-9F23-9197CA09EEFD}" type="pres">
      <dgm:prSet presAssocID="{BD787C17-18A6-4960-8A41-0245BCB4E458}" presName="compNode" presStyleCnt="0"/>
      <dgm:spPr/>
    </dgm:pt>
    <dgm:pt modelId="{F6BEDEE1-85F7-4D70-A8B4-FEEAB5BDCBCB}" type="pres">
      <dgm:prSet presAssocID="{BD787C17-18A6-4960-8A41-0245BCB4E458}" presName="bgRect" presStyleLbl="bgShp" presStyleIdx="3" presStyleCnt="5"/>
      <dgm:spPr/>
    </dgm:pt>
    <dgm:pt modelId="{390C3D76-044F-4482-9E0F-787ED7717572}" type="pres">
      <dgm:prSet presAssocID="{BD787C17-18A6-4960-8A41-0245BCB4E45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ce cream"/>
        </a:ext>
      </dgm:extLst>
    </dgm:pt>
    <dgm:pt modelId="{716DC43D-6335-403A-BE06-7EAD497305E0}" type="pres">
      <dgm:prSet presAssocID="{BD787C17-18A6-4960-8A41-0245BCB4E458}" presName="spaceRect" presStyleCnt="0"/>
      <dgm:spPr/>
    </dgm:pt>
    <dgm:pt modelId="{F4EC532D-C620-4E98-9ED4-30159E9C2570}" type="pres">
      <dgm:prSet presAssocID="{BD787C17-18A6-4960-8A41-0245BCB4E458}" presName="parTx" presStyleLbl="revTx" presStyleIdx="3" presStyleCnt="5">
        <dgm:presLayoutVars>
          <dgm:chMax val="0"/>
          <dgm:chPref val="0"/>
        </dgm:presLayoutVars>
      </dgm:prSet>
      <dgm:spPr/>
    </dgm:pt>
    <dgm:pt modelId="{F2CB850A-5822-41BD-9842-7B740CA0AF5C}" type="pres">
      <dgm:prSet presAssocID="{72DE5F22-84D5-4FF1-8F3F-F30B67320072}" presName="sibTrans" presStyleCnt="0"/>
      <dgm:spPr/>
    </dgm:pt>
    <dgm:pt modelId="{C92AF998-073C-42B8-8139-81B850BD4582}" type="pres">
      <dgm:prSet presAssocID="{73889FE4-5837-4F32-ABB9-0052E856C608}" presName="compNode" presStyleCnt="0"/>
      <dgm:spPr/>
    </dgm:pt>
    <dgm:pt modelId="{D5DEA524-1085-42AA-920B-A5404C81490E}" type="pres">
      <dgm:prSet presAssocID="{73889FE4-5837-4F32-ABB9-0052E856C608}" presName="bgRect" presStyleLbl="bgShp" presStyleIdx="4" presStyleCnt="5"/>
      <dgm:spPr/>
    </dgm:pt>
    <dgm:pt modelId="{2D822B0D-4862-4D03-9BAC-F61C5016668A}" type="pres">
      <dgm:prSet presAssocID="{73889FE4-5837-4F32-ABB9-0052E856C6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lho"/>
        </a:ext>
      </dgm:extLst>
    </dgm:pt>
    <dgm:pt modelId="{706A936C-4700-4072-A840-C8462A9B949B}" type="pres">
      <dgm:prSet presAssocID="{73889FE4-5837-4F32-ABB9-0052E856C608}" presName="spaceRect" presStyleCnt="0"/>
      <dgm:spPr/>
    </dgm:pt>
    <dgm:pt modelId="{45A5DB13-674F-49B6-9C54-E5E763A801CD}" type="pres">
      <dgm:prSet presAssocID="{73889FE4-5837-4F32-ABB9-0052E856C60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469690E-E539-45BA-8160-357A0EED71D5}" type="presOf" srcId="{BD787C17-18A6-4960-8A41-0245BCB4E458}" destId="{F4EC532D-C620-4E98-9ED4-30159E9C2570}" srcOrd="0" destOrd="0" presId="urn:microsoft.com/office/officeart/2018/2/layout/IconVerticalSolidList"/>
    <dgm:cxn modelId="{D4A60F11-C2D6-4868-86CC-C8CC3D30BE5C}" srcId="{E6B5B97A-5919-4A60-AA4B-EC29EDE669BD}" destId="{31BFC8DF-AC43-4163-8404-6E07B5F1539D}" srcOrd="2" destOrd="0" parTransId="{4BFBC85B-2147-478F-8244-9E492B6F1393}" sibTransId="{66B49E17-E607-48F2-B446-2CB1B5AF640D}"/>
    <dgm:cxn modelId="{5B7B3025-FCF2-4EB2-A84D-DE2AAD09712B}" type="presOf" srcId="{31BFC8DF-AC43-4163-8404-6E07B5F1539D}" destId="{3616B699-2EE0-4B75-B629-8578D3CC8990}" srcOrd="0" destOrd="0" presId="urn:microsoft.com/office/officeart/2018/2/layout/IconVerticalSolidList"/>
    <dgm:cxn modelId="{33483826-E6A0-4532-B715-EEA629F2D153}" type="presOf" srcId="{E6B5B97A-5919-4A60-AA4B-EC29EDE669BD}" destId="{94A603F7-5460-442D-9788-A77DE2F5933A}" srcOrd="0" destOrd="0" presId="urn:microsoft.com/office/officeart/2018/2/layout/IconVerticalSolidList"/>
    <dgm:cxn modelId="{8E9A333E-C8A2-46A2-95A2-642CAFEDD8C4}" srcId="{E6B5B97A-5919-4A60-AA4B-EC29EDE669BD}" destId="{BD787C17-18A6-4960-8A41-0245BCB4E458}" srcOrd="3" destOrd="0" parTransId="{63AB6613-5C12-4CD2-8843-AF9CEB0DBFF6}" sibTransId="{72DE5F22-84D5-4FF1-8F3F-F30B67320072}"/>
    <dgm:cxn modelId="{DDC7DC43-027B-4C51-8925-593A99E3FBC4}" type="presOf" srcId="{73889FE4-5837-4F32-ABB9-0052E856C608}" destId="{45A5DB13-674F-49B6-9C54-E5E763A801CD}" srcOrd="0" destOrd="0" presId="urn:microsoft.com/office/officeart/2018/2/layout/IconVerticalSolidList"/>
    <dgm:cxn modelId="{21C9FD6A-348A-48C5-91B4-30B506CE4CFE}" srcId="{E6B5B97A-5919-4A60-AA4B-EC29EDE669BD}" destId="{B8138047-3DBE-4266-83EF-58330FA611A5}" srcOrd="1" destOrd="0" parTransId="{045A7A4A-6759-4274-AD55-C915A5D35E89}" sibTransId="{DD0F8DF8-961B-4B1B-BC32-76C9C5FB1355}"/>
    <dgm:cxn modelId="{E63DD773-2393-4A55-B98E-52E20086361D}" srcId="{E6B5B97A-5919-4A60-AA4B-EC29EDE669BD}" destId="{73889FE4-5837-4F32-ABB9-0052E856C608}" srcOrd="4" destOrd="0" parTransId="{6C47FEBC-ED58-4E9F-BCAF-B2D5CCF9683D}" sibTransId="{2B5C0A42-8E82-4CE7-8CB6-B675B7B389C4}"/>
    <dgm:cxn modelId="{C91F948F-DE4F-4379-90A1-AEF0CBC9373B}" type="presOf" srcId="{B8138047-3DBE-4266-83EF-58330FA611A5}" destId="{4141BDA7-4111-481C-BAC6-CF4F19322331}" srcOrd="0" destOrd="0" presId="urn:microsoft.com/office/officeart/2018/2/layout/IconVerticalSolidList"/>
    <dgm:cxn modelId="{B1724A94-C551-421B-8926-65B0418B05C5}" srcId="{E6B5B97A-5919-4A60-AA4B-EC29EDE669BD}" destId="{127BFE15-CD29-44C2-B865-3A77180B7793}" srcOrd="0" destOrd="0" parTransId="{B47C8DE0-5A96-4689-9087-4DD8C1832C18}" sibTransId="{B2976829-3C6F-431B-A31E-AA895F71397D}"/>
    <dgm:cxn modelId="{E0A4ADDA-F3A9-44C4-B9F3-CFBFE26ECAB6}" type="presOf" srcId="{127BFE15-CD29-44C2-B865-3A77180B7793}" destId="{4FB01642-BE52-44FA-8D85-062124B60B24}" srcOrd="0" destOrd="0" presId="urn:microsoft.com/office/officeart/2018/2/layout/IconVerticalSolidList"/>
    <dgm:cxn modelId="{7CB737BE-CBC3-4B13-8157-E6D0E863655F}" type="presParOf" srcId="{94A603F7-5460-442D-9788-A77DE2F5933A}" destId="{2455BC5E-D74C-4675-8D48-F12C5D2C1F95}" srcOrd="0" destOrd="0" presId="urn:microsoft.com/office/officeart/2018/2/layout/IconVerticalSolidList"/>
    <dgm:cxn modelId="{58E256D6-F05F-4347-9755-A174F2500A2B}" type="presParOf" srcId="{2455BC5E-D74C-4675-8D48-F12C5D2C1F95}" destId="{8930AD88-842D-49F7-A49E-F9BE6BB4A83E}" srcOrd="0" destOrd="0" presId="urn:microsoft.com/office/officeart/2018/2/layout/IconVerticalSolidList"/>
    <dgm:cxn modelId="{22E5735B-1A63-48CD-A86B-1832D3FFB016}" type="presParOf" srcId="{2455BC5E-D74C-4675-8D48-F12C5D2C1F95}" destId="{E05EB17C-5011-420A-983B-AC6B90825D58}" srcOrd="1" destOrd="0" presId="urn:microsoft.com/office/officeart/2018/2/layout/IconVerticalSolidList"/>
    <dgm:cxn modelId="{BA93AFF8-CDB3-4E0B-96FD-157C21F5AED3}" type="presParOf" srcId="{2455BC5E-D74C-4675-8D48-F12C5D2C1F95}" destId="{7D213B00-967C-4186-AA4D-C63F04F020E1}" srcOrd="2" destOrd="0" presId="urn:microsoft.com/office/officeart/2018/2/layout/IconVerticalSolidList"/>
    <dgm:cxn modelId="{3CCEAE6B-A9B9-47E8-92DB-E23BD856EEC6}" type="presParOf" srcId="{2455BC5E-D74C-4675-8D48-F12C5D2C1F95}" destId="{4FB01642-BE52-44FA-8D85-062124B60B24}" srcOrd="3" destOrd="0" presId="urn:microsoft.com/office/officeart/2018/2/layout/IconVerticalSolidList"/>
    <dgm:cxn modelId="{DFCD62C2-8108-452B-A8BF-4E162B5D169E}" type="presParOf" srcId="{94A603F7-5460-442D-9788-A77DE2F5933A}" destId="{5602DC8B-76EC-4C35-B07A-8C8B11C90007}" srcOrd="1" destOrd="0" presId="urn:microsoft.com/office/officeart/2018/2/layout/IconVerticalSolidList"/>
    <dgm:cxn modelId="{FEDCCD81-3215-40E4-AF3D-179BB5D9A0AA}" type="presParOf" srcId="{94A603F7-5460-442D-9788-A77DE2F5933A}" destId="{0572419F-E631-4697-99DC-CE7D34BB9174}" srcOrd="2" destOrd="0" presId="urn:microsoft.com/office/officeart/2018/2/layout/IconVerticalSolidList"/>
    <dgm:cxn modelId="{17C22184-FCAA-486F-9386-603EE9AE6CD7}" type="presParOf" srcId="{0572419F-E631-4697-99DC-CE7D34BB9174}" destId="{A6A02CC6-F735-492D-9B5F-F3E59FC59654}" srcOrd="0" destOrd="0" presId="urn:microsoft.com/office/officeart/2018/2/layout/IconVerticalSolidList"/>
    <dgm:cxn modelId="{F1C49EAE-7F08-494F-BF33-B982E1C4557C}" type="presParOf" srcId="{0572419F-E631-4697-99DC-CE7D34BB9174}" destId="{6CB6B9B7-E705-4B64-879A-894C872592FB}" srcOrd="1" destOrd="0" presId="urn:microsoft.com/office/officeart/2018/2/layout/IconVerticalSolidList"/>
    <dgm:cxn modelId="{721A453E-38F7-4AEA-9098-16DD07352069}" type="presParOf" srcId="{0572419F-E631-4697-99DC-CE7D34BB9174}" destId="{63B7F881-5E53-43B1-842F-00B70542B85A}" srcOrd="2" destOrd="0" presId="urn:microsoft.com/office/officeart/2018/2/layout/IconVerticalSolidList"/>
    <dgm:cxn modelId="{2BEF7FAF-46F2-4B46-8617-673FE6DDAAC8}" type="presParOf" srcId="{0572419F-E631-4697-99DC-CE7D34BB9174}" destId="{4141BDA7-4111-481C-BAC6-CF4F19322331}" srcOrd="3" destOrd="0" presId="urn:microsoft.com/office/officeart/2018/2/layout/IconVerticalSolidList"/>
    <dgm:cxn modelId="{CDE41EDE-B6D6-4D65-85FB-7C7407073787}" type="presParOf" srcId="{94A603F7-5460-442D-9788-A77DE2F5933A}" destId="{89C5F1FB-70AD-4C79-9680-197101CCD4D5}" srcOrd="3" destOrd="0" presId="urn:microsoft.com/office/officeart/2018/2/layout/IconVerticalSolidList"/>
    <dgm:cxn modelId="{12E67E79-43E6-4F83-B80B-B0F8F9DE6726}" type="presParOf" srcId="{94A603F7-5460-442D-9788-A77DE2F5933A}" destId="{A62D8D0F-2D50-4BC0-A918-24C652E52B06}" srcOrd="4" destOrd="0" presId="urn:microsoft.com/office/officeart/2018/2/layout/IconVerticalSolidList"/>
    <dgm:cxn modelId="{C6DF1EE0-7390-4793-B452-DADBBC3639FE}" type="presParOf" srcId="{A62D8D0F-2D50-4BC0-A918-24C652E52B06}" destId="{5E57828A-4441-44F8-A738-E1CD14CDCC04}" srcOrd="0" destOrd="0" presId="urn:microsoft.com/office/officeart/2018/2/layout/IconVerticalSolidList"/>
    <dgm:cxn modelId="{14971F32-3302-4883-B2A1-0E5493D4E420}" type="presParOf" srcId="{A62D8D0F-2D50-4BC0-A918-24C652E52B06}" destId="{0988D699-B71B-48F9-90DC-9E67A3B58BD7}" srcOrd="1" destOrd="0" presId="urn:microsoft.com/office/officeart/2018/2/layout/IconVerticalSolidList"/>
    <dgm:cxn modelId="{F6E74A76-DD82-4788-B4EE-11219171699F}" type="presParOf" srcId="{A62D8D0F-2D50-4BC0-A918-24C652E52B06}" destId="{BC134662-8171-4552-AA84-31AEC05723E0}" srcOrd="2" destOrd="0" presId="urn:microsoft.com/office/officeart/2018/2/layout/IconVerticalSolidList"/>
    <dgm:cxn modelId="{49B90A5D-19CD-4BD6-8068-D1A616ECDFF2}" type="presParOf" srcId="{A62D8D0F-2D50-4BC0-A918-24C652E52B06}" destId="{3616B699-2EE0-4B75-B629-8578D3CC8990}" srcOrd="3" destOrd="0" presId="urn:microsoft.com/office/officeart/2018/2/layout/IconVerticalSolidList"/>
    <dgm:cxn modelId="{895BA6B5-1909-4CF7-9947-E759BE5D8527}" type="presParOf" srcId="{94A603F7-5460-442D-9788-A77DE2F5933A}" destId="{881FC597-8878-4F00-B336-080CD8F8F20D}" srcOrd="5" destOrd="0" presId="urn:microsoft.com/office/officeart/2018/2/layout/IconVerticalSolidList"/>
    <dgm:cxn modelId="{C05EE248-9EAF-4E74-95CF-708E3C8DD179}" type="presParOf" srcId="{94A603F7-5460-442D-9788-A77DE2F5933A}" destId="{A1F896BD-216C-4662-9F23-9197CA09EEFD}" srcOrd="6" destOrd="0" presId="urn:microsoft.com/office/officeart/2018/2/layout/IconVerticalSolidList"/>
    <dgm:cxn modelId="{928EA8F4-53A2-4AF2-86F0-1E4F43E7A45D}" type="presParOf" srcId="{A1F896BD-216C-4662-9F23-9197CA09EEFD}" destId="{F6BEDEE1-85F7-4D70-A8B4-FEEAB5BDCBCB}" srcOrd="0" destOrd="0" presId="urn:microsoft.com/office/officeart/2018/2/layout/IconVerticalSolidList"/>
    <dgm:cxn modelId="{9168AA41-0412-4629-AD14-E56BD3A051E4}" type="presParOf" srcId="{A1F896BD-216C-4662-9F23-9197CA09EEFD}" destId="{390C3D76-044F-4482-9E0F-787ED7717572}" srcOrd="1" destOrd="0" presId="urn:microsoft.com/office/officeart/2018/2/layout/IconVerticalSolidList"/>
    <dgm:cxn modelId="{A22ACE6B-84BA-4E80-9FE4-DCBDA4F72C54}" type="presParOf" srcId="{A1F896BD-216C-4662-9F23-9197CA09EEFD}" destId="{716DC43D-6335-403A-BE06-7EAD497305E0}" srcOrd="2" destOrd="0" presId="urn:microsoft.com/office/officeart/2018/2/layout/IconVerticalSolidList"/>
    <dgm:cxn modelId="{8B5EB4E3-9F60-4D0F-B943-F1FFC480D4FE}" type="presParOf" srcId="{A1F896BD-216C-4662-9F23-9197CA09EEFD}" destId="{F4EC532D-C620-4E98-9ED4-30159E9C2570}" srcOrd="3" destOrd="0" presId="urn:microsoft.com/office/officeart/2018/2/layout/IconVerticalSolidList"/>
    <dgm:cxn modelId="{C2533BEF-7F40-4B46-BA68-BE78478FA273}" type="presParOf" srcId="{94A603F7-5460-442D-9788-A77DE2F5933A}" destId="{F2CB850A-5822-41BD-9842-7B740CA0AF5C}" srcOrd="7" destOrd="0" presId="urn:microsoft.com/office/officeart/2018/2/layout/IconVerticalSolidList"/>
    <dgm:cxn modelId="{5970885E-D72E-4B39-A108-D932AF2E18AD}" type="presParOf" srcId="{94A603F7-5460-442D-9788-A77DE2F5933A}" destId="{C92AF998-073C-42B8-8139-81B850BD4582}" srcOrd="8" destOrd="0" presId="urn:microsoft.com/office/officeart/2018/2/layout/IconVerticalSolidList"/>
    <dgm:cxn modelId="{F9E6C8D7-8938-4AD5-8168-CD965C14CFA3}" type="presParOf" srcId="{C92AF998-073C-42B8-8139-81B850BD4582}" destId="{D5DEA524-1085-42AA-920B-A5404C81490E}" srcOrd="0" destOrd="0" presId="urn:microsoft.com/office/officeart/2018/2/layout/IconVerticalSolidList"/>
    <dgm:cxn modelId="{BFE4887C-D81A-465C-B1EA-286A97049DF7}" type="presParOf" srcId="{C92AF998-073C-42B8-8139-81B850BD4582}" destId="{2D822B0D-4862-4D03-9BAC-F61C5016668A}" srcOrd="1" destOrd="0" presId="urn:microsoft.com/office/officeart/2018/2/layout/IconVerticalSolidList"/>
    <dgm:cxn modelId="{F9294107-8DDF-45A2-AFF2-49823C0BBE6D}" type="presParOf" srcId="{C92AF998-073C-42B8-8139-81B850BD4582}" destId="{706A936C-4700-4072-A840-C8462A9B949B}" srcOrd="2" destOrd="0" presId="urn:microsoft.com/office/officeart/2018/2/layout/IconVerticalSolidList"/>
    <dgm:cxn modelId="{C8D2348D-0D60-4D46-84B4-E784DD0136DE}" type="presParOf" srcId="{C92AF998-073C-42B8-8139-81B850BD4582}" destId="{45A5DB13-674F-49B6-9C54-E5E763A801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A31DBF-7CDB-4461-ABB7-34230669E8EC}" type="doc">
      <dgm:prSet loTypeId="urn:microsoft.com/office/officeart/2005/8/layout/vProcess5" loCatId="process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6043508-534A-4616-96AA-E5E4141BDDC6}">
      <dgm:prSet/>
      <dgm:spPr/>
      <dgm:t>
        <a:bodyPr/>
        <a:lstStyle/>
        <a:p>
          <a:r>
            <a:rPr lang="pt-BR" dirty="0"/>
            <a:t>Leonardo da Vinci inventou a tesoura</a:t>
          </a:r>
          <a:endParaRPr lang="en-US" dirty="0"/>
        </a:p>
      </dgm:t>
    </dgm:pt>
    <dgm:pt modelId="{924B182C-888D-470B-B95D-0EA6972AB9F5}" type="parTrans" cxnId="{66465802-F02C-4D09-9BB7-9D50BF8DE0F7}">
      <dgm:prSet/>
      <dgm:spPr/>
      <dgm:t>
        <a:bodyPr/>
        <a:lstStyle/>
        <a:p>
          <a:endParaRPr lang="en-US"/>
        </a:p>
      </dgm:t>
    </dgm:pt>
    <dgm:pt modelId="{F2B5C154-A842-4899-A8DB-C4D5B6BB9F1F}" type="sibTrans" cxnId="{66465802-F02C-4D09-9BB7-9D50BF8DE0F7}">
      <dgm:prSet/>
      <dgm:spPr/>
      <dgm:t>
        <a:bodyPr/>
        <a:lstStyle/>
        <a:p>
          <a:endParaRPr lang="en-US"/>
        </a:p>
      </dgm:t>
    </dgm:pt>
    <dgm:pt modelId="{CD47A275-0404-424A-AE2D-641EE9F6011D}">
      <dgm:prSet/>
      <dgm:spPr/>
      <dgm:t>
        <a:bodyPr/>
        <a:lstStyle/>
        <a:p>
          <a:r>
            <a:rPr lang="pt-BR"/>
            <a:t>Caracóis podem dormir por 3 anos</a:t>
          </a:r>
          <a:endParaRPr lang="en-US"/>
        </a:p>
      </dgm:t>
    </dgm:pt>
    <dgm:pt modelId="{3E4FD691-89BE-403C-B359-9080C3669F95}" type="parTrans" cxnId="{E1913125-8E90-46C0-AD4B-430B9C31EE65}">
      <dgm:prSet/>
      <dgm:spPr/>
      <dgm:t>
        <a:bodyPr/>
        <a:lstStyle/>
        <a:p>
          <a:endParaRPr lang="en-US"/>
        </a:p>
      </dgm:t>
    </dgm:pt>
    <dgm:pt modelId="{E5E4BA2A-7B99-4FEC-A2DB-CFD0458AF93C}" type="sibTrans" cxnId="{E1913125-8E90-46C0-AD4B-430B9C31EE65}">
      <dgm:prSet/>
      <dgm:spPr/>
      <dgm:t>
        <a:bodyPr/>
        <a:lstStyle/>
        <a:p>
          <a:endParaRPr lang="en-US"/>
        </a:p>
      </dgm:t>
    </dgm:pt>
    <dgm:pt modelId="{CAA4842E-CFB6-469B-9AF4-4E6F8AFD4968}">
      <dgm:prSet/>
      <dgm:spPr/>
      <dgm:t>
        <a:bodyPr/>
        <a:lstStyle/>
        <a:p>
          <a:r>
            <a:rPr lang="pt-BR" dirty="0"/>
            <a:t>Crianças crescem mais rápido na primavera</a:t>
          </a:r>
          <a:endParaRPr lang="en-US" dirty="0"/>
        </a:p>
      </dgm:t>
    </dgm:pt>
    <dgm:pt modelId="{2A47AE53-BD68-4F20-A2A0-2622B7152F92}" type="parTrans" cxnId="{326A09D3-E262-486B-8F3D-94363ACB8808}">
      <dgm:prSet/>
      <dgm:spPr/>
      <dgm:t>
        <a:bodyPr/>
        <a:lstStyle/>
        <a:p>
          <a:endParaRPr lang="en-US"/>
        </a:p>
      </dgm:t>
    </dgm:pt>
    <dgm:pt modelId="{66742775-63C8-477F-8578-DD3C5C946333}" type="sibTrans" cxnId="{326A09D3-E262-486B-8F3D-94363ACB8808}">
      <dgm:prSet/>
      <dgm:spPr/>
      <dgm:t>
        <a:bodyPr/>
        <a:lstStyle/>
        <a:p>
          <a:endParaRPr lang="en-US"/>
        </a:p>
      </dgm:t>
    </dgm:pt>
    <dgm:pt modelId="{3C43284A-DF11-4D29-BB79-3DD68CFC6151}">
      <dgm:prSet/>
      <dgm:spPr/>
      <dgm:t>
        <a:bodyPr/>
        <a:lstStyle/>
        <a:p>
          <a:r>
            <a:rPr lang="pt-BR" dirty="0"/>
            <a:t>A coca-cola seria verde se não fossem adicionados corantes</a:t>
          </a:r>
          <a:endParaRPr lang="en-US" dirty="0"/>
        </a:p>
      </dgm:t>
    </dgm:pt>
    <dgm:pt modelId="{9E768A46-03CB-443C-BD98-354255739454}" type="parTrans" cxnId="{CAEB14D9-5022-43E1-A69D-38B1B81A2CF7}">
      <dgm:prSet/>
      <dgm:spPr/>
      <dgm:t>
        <a:bodyPr/>
        <a:lstStyle/>
        <a:p>
          <a:endParaRPr lang="en-US"/>
        </a:p>
      </dgm:t>
    </dgm:pt>
    <dgm:pt modelId="{67CE3CB8-F423-4052-A345-780156506C1B}" type="sibTrans" cxnId="{CAEB14D9-5022-43E1-A69D-38B1B81A2CF7}">
      <dgm:prSet/>
      <dgm:spPr/>
      <dgm:t>
        <a:bodyPr/>
        <a:lstStyle/>
        <a:p>
          <a:endParaRPr lang="en-US"/>
        </a:p>
      </dgm:t>
    </dgm:pt>
    <dgm:pt modelId="{52331D2F-5A12-4AC0-9FA8-DB770590DEC7}">
      <dgm:prSet/>
      <dgm:spPr/>
      <dgm:t>
        <a:bodyPr/>
        <a:lstStyle/>
        <a:p>
          <a:r>
            <a:rPr lang="pt-BR" dirty="0"/>
            <a:t>A única comida que não apodrece é o mel</a:t>
          </a:r>
          <a:endParaRPr lang="en-US" dirty="0"/>
        </a:p>
      </dgm:t>
    </dgm:pt>
    <dgm:pt modelId="{93A8B0CD-3700-4842-855F-3196811E2CBF}" type="parTrans" cxnId="{94F7423F-02CC-4DF8-8AB6-91792A0A7086}">
      <dgm:prSet/>
      <dgm:spPr/>
      <dgm:t>
        <a:bodyPr/>
        <a:lstStyle/>
        <a:p>
          <a:endParaRPr lang="en-US"/>
        </a:p>
      </dgm:t>
    </dgm:pt>
    <dgm:pt modelId="{0E9561BB-5CD3-4D3D-B079-2627E240CD60}" type="sibTrans" cxnId="{94F7423F-02CC-4DF8-8AB6-91792A0A7086}">
      <dgm:prSet/>
      <dgm:spPr/>
      <dgm:t>
        <a:bodyPr/>
        <a:lstStyle/>
        <a:p>
          <a:endParaRPr lang="en-US"/>
        </a:p>
      </dgm:t>
    </dgm:pt>
    <dgm:pt modelId="{3DBBCDAF-0083-452F-87FE-AE42369FD2A1}" type="pres">
      <dgm:prSet presAssocID="{E2A31DBF-7CDB-4461-ABB7-34230669E8EC}" presName="outerComposite" presStyleCnt="0">
        <dgm:presLayoutVars>
          <dgm:chMax val="5"/>
          <dgm:dir/>
          <dgm:resizeHandles val="exact"/>
        </dgm:presLayoutVars>
      </dgm:prSet>
      <dgm:spPr/>
    </dgm:pt>
    <dgm:pt modelId="{785B0AA4-CDF1-49AB-80BC-D0EFF0E8F722}" type="pres">
      <dgm:prSet presAssocID="{E2A31DBF-7CDB-4461-ABB7-34230669E8EC}" presName="dummyMaxCanvas" presStyleCnt="0">
        <dgm:presLayoutVars/>
      </dgm:prSet>
      <dgm:spPr/>
    </dgm:pt>
    <dgm:pt modelId="{2973A321-E739-4CB1-AA59-0024E70308F3}" type="pres">
      <dgm:prSet presAssocID="{E2A31DBF-7CDB-4461-ABB7-34230669E8EC}" presName="FiveNodes_1" presStyleLbl="node1" presStyleIdx="0" presStyleCnt="5">
        <dgm:presLayoutVars>
          <dgm:bulletEnabled val="1"/>
        </dgm:presLayoutVars>
      </dgm:prSet>
      <dgm:spPr/>
    </dgm:pt>
    <dgm:pt modelId="{619D20E3-76B1-43EC-9997-D6CD4CAC59E6}" type="pres">
      <dgm:prSet presAssocID="{E2A31DBF-7CDB-4461-ABB7-34230669E8EC}" presName="FiveNodes_2" presStyleLbl="node1" presStyleIdx="1" presStyleCnt="5" custScaleY="113208">
        <dgm:presLayoutVars>
          <dgm:bulletEnabled val="1"/>
        </dgm:presLayoutVars>
      </dgm:prSet>
      <dgm:spPr/>
    </dgm:pt>
    <dgm:pt modelId="{4DC9F56C-A890-4851-B507-C2DC53D413DF}" type="pres">
      <dgm:prSet presAssocID="{E2A31DBF-7CDB-4461-ABB7-34230669E8EC}" presName="FiveNodes_3" presStyleLbl="node1" presStyleIdx="2" presStyleCnt="5" custScaleY="136307">
        <dgm:presLayoutVars>
          <dgm:bulletEnabled val="1"/>
        </dgm:presLayoutVars>
      </dgm:prSet>
      <dgm:spPr/>
    </dgm:pt>
    <dgm:pt modelId="{10C13E84-6EA5-4D18-9FB5-40A9331FDBF9}" type="pres">
      <dgm:prSet presAssocID="{E2A31DBF-7CDB-4461-ABB7-34230669E8EC}" presName="FiveNodes_4" presStyleLbl="node1" presStyleIdx="3" presStyleCnt="5" custScaleY="143572">
        <dgm:presLayoutVars>
          <dgm:bulletEnabled val="1"/>
        </dgm:presLayoutVars>
      </dgm:prSet>
      <dgm:spPr/>
    </dgm:pt>
    <dgm:pt modelId="{E190BC47-107E-454D-AD7B-311362DB49FE}" type="pres">
      <dgm:prSet presAssocID="{E2A31DBF-7CDB-4461-ABB7-34230669E8EC}" presName="FiveNodes_5" presStyleLbl="node1" presStyleIdx="4" presStyleCnt="5" custScaleY="144846">
        <dgm:presLayoutVars>
          <dgm:bulletEnabled val="1"/>
        </dgm:presLayoutVars>
      </dgm:prSet>
      <dgm:spPr/>
    </dgm:pt>
    <dgm:pt modelId="{E207069D-45FF-4FE6-BAD9-0CB8E2FCC1B5}" type="pres">
      <dgm:prSet presAssocID="{E2A31DBF-7CDB-4461-ABB7-34230669E8EC}" presName="FiveConn_1-2" presStyleLbl="fgAccFollowNode1" presStyleIdx="0" presStyleCnt="4">
        <dgm:presLayoutVars>
          <dgm:bulletEnabled val="1"/>
        </dgm:presLayoutVars>
      </dgm:prSet>
      <dgm:spPr/>
    </dgm:pt>
    <dgm:pt modelId="{D1E30B3F-CFA3-4343-A21C-F36DD22D50B3}" type="pres">
      <dgm:prSet presAssocID="{E2A31DBF-7CDB-4461-ABB7-34230669E8EC}" presName="FiveConn_2-3" presStyleLbl="fgAccFollowNode1" presStyleIdx="1" presStyleCnt="4">
        <dgm:presLayoutVars>
          <dgm:bulletEnabled val="1"/>
        </dgm:presLayoutVars>
      </dgm:prSet>
      <dgm:spPr/>
    </dgm:pt>
    <dgm:pt modelId="{E6EAEE25-1A2A-4350-B4EA-CAC91C4F11AD}" type="pres">
      <dgm:prSet presAssocID="{E2A31DBF-7CDB-4461-ABB7-34230669E8EC}" presName="FiveConn_3-4" presStyleLbl="fgAccFollowNode1" presStyleIdx="2" presStyleCnt="4">
        <dgm:presLayoutVars>
          <dgm:bulletEnabled val="1"/>
        </dgm:presLayoutVars>
      </dgm:prSet>
      <dgm:spPr/>
    </dgm:pt>
    <dgm:pt modelId="{806B7ECB-C899-45E3-AC6D-B63F615BB20B}" type="pres">
      <dgm:prSet presAssocID="{E2A31DBF-7CDB-4461-ABB7-34230669E8EC}" presName="FiveConn_4-5" presStyleLbl="fgAccFollowNode1" presStyleIdx="3" presStyleCnt="4">
        <dgm:presLayoutVars>
          <dgm:bulletEnabled val="1"/>
        </dgm:presLayoutVars>
      </dgm:prSet>
      <dgm:spPr/>
    </dgm:pt>
    <dgm:pt modelId="{1BC04C7D-CA09-4C08-9E8E-FE178F385E23}" type="pres">
      <dgm:prSet presAssocID="{E2A31DBF-7CDB-4461-ABB7-34230669E8EC}" presName="FiveNodes_1_text" presStyleLbl="node1" presStyleIdx="4" presStyleCnt="5">
        <dgm:presLayoutVars>
          <dgm:bulletEnabled val="1"/>
        </dgm:presLayoutVars>
      </dgm:prSet>
      <dgm:spPr/>
    </dgm:pt>
    <dgm:pt modelId="{AFCA4787-BCCC-4BCC-9226-BDC37EB4DCB4}" type="pres">
      <dgm:prSet presAssocID="{E2A31DBF-7CDB-4461-ABB7-34230669E8EC}" presName="FiveNodes_2_text" presStyleLbl="node1" presStyleIdx="4" presStyleCnt="5">
        <dgm:presLayoutVars>
          <dgm:bulletEnabled val="1"/>
        </dgm:presLayoutVars>
      </dgm:prSet>
      <dgm:spPr/>
    </dgm:pt>
    <dgm:pt modelId="{100718E5-7680-43EA-B595-50F12E858217}" type="pres">
      <dgm:prSet presAssocID="{E2A31DBF-7CDB-4461-ABB7-34230669E8EC}" presName="FiveNodes_3_text" presStyleLbl="node1" presStyleIdx="4" presStyleCnt="5">
        <dgm:presLayoutVars>
          <dgm:bulletEnabled val="1"/>
        </dgm:presLayoutVars>
      </dgm:prSet>
      <dgm:spPr/>
    </dgm:pt>
    <dgm:pt modelId="{D3DEBE0E-5DF4-49F9-9912-A8D4F69C4E52}" type="pres">
      <dgm:prSet presAssocID="{E2A31DBF-7CDB-4461-ABB7-34230669E8EC}" presName="FiveNodes_4_text" presStyleLbl="node1" presStyleIdx="4" presStyleCnt="5">
        <dgm:presLayoutVars>
          <dgm:bulletEnabled val="1"/>
        </dgm:presLayoutVars>
      </dgm:prSet>
      <dgm:spPr/>
    </dgm:pt>
    <dgm:pt modelId="{9F9D57CF-3F57-4B8B-A166-B8B8C87B32CF}" type="pres">
      <dgm:prSet presAssocID="{E2A31DBF-7CDB-4461-ABB7-34230669E8E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97F1A00-9F14-46AD-B077-CFC0FB63B95C}" type="presOf" srcId="{CD47A275-0404-424A-AE2D-641EE9F6011D}" destId="{619D20E3-76B1-43EC-9997-D6CD4CAC59E6}" srcOrd="0" destOrd="0" presId="urn:microsoft.com/office/officeart/2005/8/layout/vProcess5"/>
    <dgm:cxn modelId="{66465802-F02C-4D09-9BB7-9D50BF8DE0F7}" srcId="{E2A31DBF-7CDB-4461-ABB7-34230669E8EC}" destId="{46043508-534A-4616-96AA-E5E4141BDDC6}" srcOrd="0" destOrd="0" parTransId="{924B182C-888D-470B-B95D-0EA6972AB9F5}" sibTransId="{F2B5C154-A842-4899-A8DB-C4D5B6BB9F1F}"/>
    <dgm:cxn modelId="{74112A17-3F56-4A4F-B989-DFDF85446700}" type="presOf" srcId="{E2A31DBF-7CDB-4461-ABB7-34230669E8EC}" destId="{3DBBCDAF-0083-452F-87FE-AE42369FD2A1}" srcOrd="0" destOrd="0" presId="urn:microsoft.com/office/officeart/2005/8/layout/vProcess5"/>
    <dgm:cxn modelId="{9FDC8C1E-50BA-432D-B0B1-E8EACEEC625A}" type="presOf" srcId="{3C43284A-DF11-4D29-BB79-3DD68CFC6151}" destId="{10C13E84-6EA5-4D18-9FB5-40A9331FDBF9}" srcOrd="0" destOrd="0" presId="urn:microsoft.com/office/officeart/2005/8/layout/vProcess5"/>
    <dgm:cxn modelId="{F4432422-39D5-46E3-83DC-047E2AD503BF}" type="presOf" srcId="{CD47A275-0404-424A-AE2D-641EE9F6011D}" destId="{AFCA4787-BCCC-4BCC-9226-BDC37EB4DCB4}" srcOrd="1" destOrd="0" presId="urn:microsoft.com/office/officeart/2005/8/layout/vProcess5"/>
    <dgm:cxn modelId="{E1913125-8E90-46C0-AD4B-430B9C31EE65}" srcId="{E2A31DBF-7CDB-4461-ABB7-34230669E8EC}" destId="{CD47A275-0404-424A-AE2D-641EE9F6011D}" srcOrd="1" destOrd="0" parTransId="{3E4FD691-89BE-403C-B359-9080C3669F95}" sibTransId="{E5E4BA2A-7B99-4FEC-A2DB-CFD0458AF93C}"/>
    <dgm:cxn modelId="{680CE82B-DB1C-4693-A8D4-F56B19658816}" type="presOf" srcId="{E5E4BA2A-7B99-4FEC-A2DB-CFD0458AF93C}" destId="{D1E30B3F-CFA3-4343-A21C-F36DD22D50B3}" srcOrd="0" destOrd="0" presId="urn:microsoft.com/office/officeart/2005/8/layout/vProcess5"/>
    <dgm:cxn modelId="{3FDA2037-E068-4ADB-8ABD-914DC45A4AB2}" type="presOf" srcId="{CAA4842E-CFB6-469B-9AF4-4E6F8AFD4968}" destId="{4DC9F56C-A890-4851-B507-C2DC53D413DF}" srcOrd="0" destOrd="0" presId="urn:microsoft.com/office/officeart/2005/8/layout/vProcess5"/>
    <dgm:cxn modelId="{94F7423F-02CC-4DF8-8AB6-91792A0A7086}" srcId="{E2A31DBF-7CDB-4461-ABB7-34230669E8EC}" destId="{52331D2F-5A12-4AC0-9FA8-DB770590DEC7}" srcOrd="4" destOrd="0" parTransId="{93A8B0CD-3700-4842-855F-3196811E2CBF}" sibTransId="{0E9561BB-5CD3-4D3D-B079-2627E240CD60}"/>
    <dgm:cxn modelId="{2B50D46C-1C0C-481E-8017-66E33956A082}" type="presOf" srcId="{52331D2F-5A12-4AC0-9FA8-DB770590DEC7}" destId="{9F9D57CF-3F57-4B8B-A166-B8B8C87B32CF}" srcOrd="1" destOrd="0" presId="urn:microsoft.com/office/officeart/2005/8/layout/vProcess5"/>
    <dgm:cxn modelId="{16FCA679-D4C4-416D-BA6C-3C946AE96591}" type="presOf" srcId="{46043508-534A-4616-96AA-E5E4141BDDC6}" destId="{1BC04C7D-CA09-4C08-9E8E-FE178F385E23}" srcOrd="1" destOrd="0" presId="urn:microsoft.com/office/officeart/2005/8/layout/vProcess5"/>
    <dgm:cxn modelId="{F43F81A5-54FD-4867-A34C-7267D8E9575B}" type="presOf" srcId="{CAA4842E-CFB6-469B-9AF4-4E6F8AFD4968}" destId="{100718E5-7680-43EA-B595-50F12E858217}" srcOrd="1" destOrd="0" presId="urn:microsoft.com/office/officeart/2005/8/layout/vProcess5"/>
    <dgm:cxn modelId="{93132ACD-2F19-432D-948E-1E80D4B2F530}" type="presOf" srcId="{52331D2F-5A12-4AC0-9FA8-DB770590DEC7}" destId="{E190BC47-107E-454D-AD7B-311362DB49FE}" srcOrd="0" destOrd="0" presId="urn:microsoft.com/office/officeart/2005/8/layout/vProcess5"/>
    <dgm:cxn modelId="{326A09D3-E262-486B-8F3D-94363ACB8808}" srcId="{E2A31DBF-7CDB-4461-ABB7-34230669E8EC}" destId="{CAA4842E-CFB6-469B-9AF4-4E6F8AFD4968}" srcOrd="2" destOrd="0" parTransId="{2A47AE53-BD68-4F20-A2A0-2622B7152F92}" sibTransId="{66742775-63C8-477F-8578-DD3C5C946333}"/>
    <dgm:cxn modelId="{C3DA32D6-C928-448B-B779-AE21E142E3AD}" type="presOf" srcId="{F2B5C154-A842-4899-A8DB-C4D5B6BB9F1F}" destId="{E207069D-45FF-4FE6-BAD9-0CB8E2FCC1B5}" srcOrd="0" destOrd="0" presId="urn:microsoft.com/office/officeart/2005/8/layout/vProcess5"/>
    <dgm:cxn modelId="{F0E8BDD6-9E02-454E-946F-E4CBAE8C4847}" type="presOf" srcId="{66742775-63C8-477F-8578-DD3C5C946333}" destId="{E6EAEE25-1A2A-4350-B4EA-CAC91C4F11AD}" srcOrd="0" destOrd="0" presId="urn:microsoft.com/office/officeart/2005/8/layout/vProcess5"/>
    <dgm:cxn modelId="{CAEB14D9-5022-43E1-A69D-38B1B81A2CF7}" srcId="{E2A31DBF-7CDB-4461-ABB7-34230669E8EC}" destId="{3C43284A-DF11-4D29-BB79-3DD68CFC6151}" srcOrd="3" destOrd="0" parTransId="{9E768A46-03CB-443C-BD98-354255739454}" sibTransId="{67CE3CB8-F423-4052-A345-780156506C1B}"/>
    <dgm:cxn modelId="{A860A8E0-8158-4D6B-9E99-68539E2E31EF}" type="presOf" srcId="{67CE3CB8-F423-4052-A345-780156506C1B}" destId="{806B7ECB-C899-45E3-AC6D-B63F615BB20B}" srcOrd="0" destOrd="0" presId="urn:microsoft.com/office/officeart/2005/8/layout/vProcess5"/>
    <dgm:cxn modelId="{3E5155EF-AC1C-4A5A-8130-362431D22D6E}" type="presOf" srcId="{46043508-534A-4616-96AA-E5E4141BDDC6}" destId="{2973A321-E739-4CB1-AA59-0024E70308F3}" srcOrd="0" destOrd="0" presId="urn:microsoft.com/office/officeart/2005/8/layout/vProcess5"/>
    <dgm:cxn modelId="{9D7E53FA-69F1-4E39-B808-3FA2A98E5F76}" type="presOf" srcId="{3C43284A-DF11-4D29-BB79-3DD68CFC6151}" destId="{D3DEBE0E-5DF4-49F9-9912-A8D4F69C4E52}" srcOrd="1" destOrd="0" presId="urn:microsoft.com/office/officeart/2005/8/layout/vProcess5"/>
    <dgm:cxn modelId="{50350F58-B66C-40E7-B61B-5C5EF27188FD}" type="presParOf" srcId="{3DBBCDAF-0083-452F-87FE-AE42369FD2A1}" destId="{785B0AA4-CDF1-49AB-80BC-D0EFF0E8F722}" srcOrd="0" destOrd="0" presId="urn:microsoft.com/office/officeart/2005/8/layout/vProcess5"/>
    <dgm:cxn modelId="{4A7002D3-F386-4948-A22D-158487FA0311}" type="presParOf" srcId="{3DBBCDAF-0083-452F-87FE-AE42369FD2A1}" destId="{2973A321-E739-4CB1-AA59-0024E70308F3}" srcOrd="1" destOrd="0" presId="urn:microsoft.com/office/officeart/2005/8/layout/vProcess5"/>
    <dgm:cxn modelId="{CD8167F2-E9E2-486B-8B56-8F929446A5B9}" type="presParOf" srcId="{3DBBCDAF-0083-452F-87FE-AE42369FD2A1}" destId="{619D20E3-76B1-43EC-9997-D6CD4CAC59E6}" srcOrd="2" destOrd="0" presId="urn:microsoft.com/office/officeart/2005/8/layout/vProcess5"/>
    <dgm:cxn modelId="{D353859C-F714-49CC-9C91-5DA7D39C77B2}" type="presParOf" srcId="{3DBBCDAF-0083-452F-87FE-AE42369FD2A1}" destId="{4DC9F56C-A890-4851-B507-C2DC53D413DF}" srcOrd="3" destOrd="0" presId="urn:microsoft.com/office/officeart/2005/8/layout/vProcess5"/>
    <dgm:cxn modelId="{7D6E3D40-7D31-4AA1-A22E-09C4079F75D0}" type="presParOf" srcId="{3DBBCDAF-0083-452F-87FE-AE42369FD2A1}" destId="{10C13E84-6EA5-4D18-9FB5-40A9331FDBF9}" srcOrd="4" destOrd="0" presId="urn:microsoft.com/office/officeart/2005/8/layout/vProcess5"/>
    <dgm:cxn modelId="{88183A24-2F7F-4377-A811-A9C0CE570A55}" type="presParOf" srcId="{3DBBCDAF-0083-452F-87FE-AE42369FD2A1}" destId="{E190BC47-107E-454D-AD7B-311362DB49FE}" srcOrd="5" destOrd="0" presId="urn:microsoft.com/office/officeart/2005/8/layout/vProcess5"/>
    <dgm:cxn modelId="{3EB9ADB3-874C-4BFB-9445-129B332BCB5A}" type="presParOf" srcId="{3DBBCDAF-0083-452F-87FE-AE42369FD2A1}" destId="{E207069D-45FF-4FE6-BAD9-0CB8E2FCC1B5}" srcOrd="6" destOrd="0" presId="urn:microsoft.com/office/officeart/2005/8/layout/vProcess5"/>
    <dgm:cxn modelId="{E92EAA79-ADF3-4B41-B222-E845DDC8B1F5}" type="presParOf" srcId="{3DBBCDAF-0083-452F-87FE-AE42369FD2A1}" destId="{D1E30B3F-CFA3-4343-A21C-F36DD22D50B3}" srcOrd="7" destOrd="0" presId="urn:microsoft.com/office/officeart/2005/8/layout/vProcess5"/>
    <dgm:cxn modelId="{AC666004-572E-4324-B1CB-A2A8940FA347}" type="presParOf" srcId="{3DBBCDAF-0083-452F-87FE-AE42369FD2A1}" destId="{E6EAEE25-1A2A-4350-B4EA-CAC91C4F11AD}" srcOrd="8" destOrd="0" presId="urn:microsoft.com/office/officeart/2005/8/layout/vProcess5"/>
    <dgm:cxn modelId="{0CAD0E29-09F9-444E-8E20-3F905C7094B3}" type="presParOf" srcId="{3DBBCDAF-0083-452F-87FE-AE42369FD2A1}" destId="{806B7ECB-C899-45E3-AC6D-B63F615BB20B}" srcOrd="9" destOrd="0" presId="urn:microsoft.com/office/officeart/2005/8/layout/vProcess5"/>
    <dgm:cxn modelId="{8B731051-E6F8-49DB-B7CA-3607AC2650A0}" type="presParOf" srcId="{3DBBCDAF-0083-452F-87FE-AE42369FD2A1}" destId="{1BC04C7D-CA09-4C08-9E8E-FE178F385E23}" srcOrd="10" destOrd="0" presId="urn:microsoft.com/office/officeart/2005/8/layout/vProcess5"/>
    <dgm:cxn modelId="{244F86A1-BD24-4CA0-990A-67112B179E81}" type="presParOf" srcId="{3DBBCDAF-0083-452F-87FE-AE42369FD2A1}" destId="{AFCA4787-BCCC-4BCC-9226-BDC37EB4DCB4}" srcOrd="11" destOrd="0" presId="urn:microsoft.com/office/officeart/2005/8/layout/vProcess5"/>
    <dgm:cxn modelId="{FDB1A130-1E6E-415E-8C75-BCD3F1E461A2}" type="presParOf" srcId="{3DBBCDAF-0083-452F-87FE-AE42369FD2A1}" destId="{100718E5-7680-43EA-B595-50F12E858217}" srcOrd="12" destOrd="0" presId="urn:microsoft.com/office/officeart/2005/8/layout/vProcess5"/>
    <dgm:cxn modelId="{DC61883B-1E86-4BA6-B6AE-831AFC60FA22}" type="presParOf" srcId="{3DBBCDAF-0083-452F-87FE-AE42369FD2A1}" destId="{D3DEBE0E-5DF4-49F9-9912-A8D4F69C4E52}" srcOrd="13" destOrd="0" presId="urn:microsoft.com/office/officeart/2005/8/layout/vProcess5"/>
    <dgm:cxn modelId="{BC06A6EB-9ED8-4510-9B56-5851ACACAE20}" type="presParOf" srcId="{3DBBCDAF-0083-452F-87FE-AE42369FD2A1}" destId="{9F9D57CF-3F57-4B8B-A166-B8B8C87B32C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3A71A1-C715-425B-8800-A57FE72F04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7969208-58B3-4385-928D-D194534BA803}">
      <dgm:prSet/>
      <dgm:spPr/>
      <dgm:t>
        <a:bodyPr/>
        <a:lstStyle/>
        <a:p>
          <a:r>
            <a:rPr lang="pt-BR" dirty="0"/>
            <a:t>Se os tubarões ficarem de cabeça para baixo, eles entram em coma</a:t>
          </a:r>
          <a:endParaRPr lang="en-US" dirty="0"/>
        </a:p>
      </dgm:t>
    </dgm:pt>
    <dgm:pt modelId="{29FE5D8A-2CE1-47C5-BF1E-9E95DA0074B4}" type="parTrans" cxnId="{EAA586AF-630B-4787-953F-029C5E59D2CA}">
      <dgm:prSet/>
      <dgm:spPr/>
      <dgm:t>
        <a:bodyPr/>
        <a:lstStyle/>
        <a:p>
          <a:endParaRPr lang="en-US"/>
        </a:p>
      </dgm:t>
    </dgm:pt>
    <dgm:pt modelId="{BB02BDBD-7A2A-43A8-9DE0-DDA1ED40839A}" type="sibTrans" cxnId="{EAA586AF-630B-4787-953F-029C5E59D2CA}">
      <dgm:prSet/>
      <dgm:spPr/>
      <dgm:t>
        <a:bodyPr/>
        <a:lstStyle/>
        <a:p>
          <a:endParaRPr lang="en-US"/>
        </a:p>
      </dgm:t>
    </dgm:pt>
    <dgm:pt modelId="{0735210D-090D-42F2-BBC1-19B166344BD8}">
      <dgm:prSet/>
      <dgm:spPr/>
      <dgm:t>
        <a:bodyPr/>
        <a:lstStyle/>
        <a:p>
          <a:r>
            <a:rPr lang="pt-BR"/>
            <a:t>As tartarugas podem respirar através dos seus rabos </a:t>
          </a:r>
          <a:endParaRPr lang="en-US"/>
        </a:p>
      </dgm:t>
    </dgm:pt>
    <dgm:pt modelId="{0226240F-4F82-42CF-97A4-419371FD67D1}" type="parTrans" cxnId="{B0011C99-AE22-4820-92D7-73C1F50B7ECC}">
      <dgm:prSet/>
      <dgm:spPr/>
      <dgm:t>
        <a:bodyPr/>
        <a:lstStyle/>
        <a:p>
          <a:endParaRPr lang="en-US"/>
        </a:p>
      </dgm:t>
    </dgm:pt>
    <dgm:pt modelId="{C428EA37-DD79-4D47-9F9E-F6DCA0327B5E}" type="sibTrans" cxnId="{B0011C99-AE22-4820-92D7-73C1F50B7ECC}">
      <dgm:prSet/>
      <dgm:spPr/>
      <dgm:t>
        <a:bodyPr/>
        <a:lstStyle/>
        <a:p>
          <a:endParaRPr lang="en-US"/>
        </a:p>
      </dgm:t>
    </dgm:pt>
    <dgm:pt modelId="{02739ADE-CD81-41CA-BE55-EAFA52649D8D}">
      <dgm:prSet/>
      <dgm:spPr/>
      <dgm:t>
        <a:bodyPr/>
        <a:lstStyle/>
        <a:p>
          <a:r>
            <a:rPr lang="pt-BR"/>
            <a:t>Um lápis pode escrever uma linha reta de até 56km</a:t>
          </a:r>
          <a:endParaRPr lang="en-US"/>
        </a:p>
      </dgm:t>
    </dgm:pt>
    <dgm:pt modelId="{EDDF6B3F-A988-4EBD-BBB5-E0D5F625514B}" type="parTrans" cxnId="{D4BCAA00-136F-48C9-8C75-53D66962BC3A}">
      <dgm:prSet/>
      <dgm:spPr/>
      <dgm:t>
        <a:bodyPr/>
        <a:lstStyle/>
        <a:p>
          <a:endParaRPr lang="en-US"/>
        </a:p>
      </dgm:t>
    </dgm:pt>
    <dgm:pt modelId="{77D9B676-6FA0-43FA-91D3-63E6A13842A0}" type="sibTrans" cxnId="{D4BCAA00-136F-48C9-8C75-53D66962BC3A}">
      <dgm:prSet/>
      <dgm:spPr/>
      <dgm:t>
        <a:bodyPr/>
        <a:lstStyle/>
        <a:p>
          <a:endParaRPr lang="en-US"/>
        </a:p>
      </dgm:t>
    </dgm:pt>
    <dgm:pt modelId="{A25EDB23-0353-4E83-B47E-1171FE46E81C}">
      <dgm:prSet/>
      <dgm:spPr/>
      <dgm:t>
        <a:bodyPr/>
        <a:lstStyle/>
        <a:p>
          <a:r>
            <a:rPr lang="pt-BR"/>
            <a:t>Todos os cisnes da Inglaterra são propriedade da rainha</a:t>
          </a:r>
          <a:endParaRPr lang="en-US"/>
        </a:p>
      </dgm:t>
    </dgm:pt>
    <dgm:pt modelId="{017E1377-78A5-4ADE-A2BF-E667088439AA}" type="parTrans" cxnId="{DF30CEF9-D0F8-461B-9548-AC370891CA07}">
      <dgm:prSet/>
      <dgm:spPr/>
      <dgm:t>
        <a:bodyPr/>
        <a:lstStyle/>
        <a:p>
          <a:endParaRPr lang="en-US"/>
        </a:p>
      </dgm:t>
    </dgm:pt>
    <dgm:pt modelId="{58C07FFD-018E-4782-AFE8-BDC43B36D7BB}" type="sibTrans" cxnId="{DF30CEF9-D0F8-461B-9548-AC370891CA07}">
      <dgm:prSet/>
      <dgm:spPr/>
      <dgm:t>
        <a:bodyPr/>
        <a:lstStyle/>
        <a:p>
          <a:endParaRPr lang="en-US"/>
        </a:p>
      </dgm:t>
    </dgm:pt>
    <dgm:pt modelId="{10130D67-2C22-44D9-AF63-1CA2AAED7BFD}" type="pres">
      <dgm:prSet presAssocID="{DF3A71A1-C715-425B-8800-A57FE72F04FF}" presName="root" presStyleCnt="0">
        <dgm:presLayoutVars>
          <dgm:dir/>
          <dgm:resizeHandles val="exact"/>
        </dgm:presLayoutVars>
      </dgm:prSet>
      <dgm:spPr/>
    </dgm:pt>
    <dgm:pt modelId="{44B37A20-3C9C-433B-8E24-9EEFEDC6759D}" type="pres">
      <dgm:prSet presAssocID="{37969208-58B3-4385-928D-D194534BA803}" presName="compNode" presStyleCnt="0"/>
      <dgm:spPr/>
    </dgm:pt>
    <dgm:pt modelId="{D64D2C1E-2207-4B6F-8243-61DA85FB9282}" type="pres">
      <dgm:prSet presAssocID="{37969208-58B3-4385-928D-D194534BA8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barão"/>
        </a:ext>
      </dgm:extLst>
    </dgm:pt>
    <dgm:pt modelId="{15EEF0D1-BD36-41DD-94A6-F77DB0BBAC1C}" type="pres">
      <dgm:prSet presAssocID="{37969208-58B3-4385-928D-D194534BA803}" presName="spaceRect" presStyleCnt="0"/>
      <dgm:spPr/>
    </dgm:pt>
    <dgm:pt modelId="{910B70CC-8746-490C-82FF-57C2ED1D8527}" type="pres">
      <dgm:prSet presAssocID="{37969208-58B3-4385-928D-D194534BA803}" presName="textRect" presStyleLbl="revTx" presStyleIdx="0" presStyleCnt="4">
        <dgm:presLayoutVars>
          <dgm:chMax val="1"/>
          <dgm:chPref val="1"/>
        </dgm:presLayoutVars>
      </dgm:prSet>
      <dgm:spPr/>
    </dgm:pt>
    <dgm:pt modelId="{6C2330BA-554F-4171-91C4-9A110789002D}" type="pres">
      <dgm:prSet presAssocID="{BB02BDBD-7A2A-43A8-9DE0-DDA1ED40839A}" presName="sibTrans" presStyleCnt="0"/>
      <dgm:spPr/>
    </dgm:pt>
    <dgm:pt modelId="{3B0E58CC-4242-4F8C-ABDC-8FCCAC031139}" type="pres">
      <dgm:prSet presAssocID="{0735210D-090D-42F2-BBC1-19B166344BD8}" presName="compNode" presStyleCnt="0"/>
      <dgm:spPr/>
    </dgm:pt>
    <dgm:pt modelId="{5C97D462-0B73-435C-ACB0-FC8FED5DBFD4}" type="pres">
      <dgm:prSet presAssocID="{0735210D-090D-42F2-BBC1-19B166344B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taruga"/>
        </a:ext>
      </dgm:extLst>
    </dgm:pt>
    <dgm:pt modelId="{7817EA97-706B-4EB8-82E4-A2EE896FEA3F}" type="pres">
      <dgm:prSet presAssocID="{0735210D-090D-42F2-BBC1-19B166344BD8}" presName="spaceRect" presStyleCnt="0"/>
      <dgm:spPr/>
    </dgm:pt>
    <dgm:pt modelId="{E0D87FED-C93B-4B4B-9550-215204D76373}" type="pres">
      <dgm:prSet presAssocID="{0735210D-090D-42F2-BBC1-19B166344BD8}" presName="textRect" presStyleLbl="revTx" presStyleIdx="1" presStyleCnt="4">
        <dgm:presLayoutVars>
          <dgm:chMax val="1"/>
          <dgm:chPref val="1"/>
        </dgm:presLayoutVars>
      </dgm:prSet>
      <dgm:spPr/>
    </dgm:pt>
    <dgm:pt modelId="{3ECD5864-24CC-4974-8532-DD8E28481BCE}" type="pres">
      <dgm:prSet presAssocID="{C428EA37-DD79-4D47-9F9E-F6DCA0327B5E}" presName="sibTrans" presStyleCnt="0"/>
      <dgm:spPr/>
    </dgm:pt>
    <dgm:pt modelId="{276A2616-5DFD-4321-8A1E-46966F3E6505}" type="pres">
      <dgm:prSet presAssocID="{02739ADE-CD81-41CA-BE55-EAFA52649D8D}" presName="compNode" presStyleCnt="0"/>
      <dgm:spPr/>
    </dgm:pt>
    <dgm:pt modelId="{F02DC2FA-DDBC-4ECC-B672-86591F153093}" type="pres">
      <dgm:prSet presAssocID="{02739ADE-CD81-41CA-BE55-EAFA52649D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s"/>
        </a:ext>
      </dgm:extLst>
    </dgm:pt>
    <dgm:pt modelId="{E1BF0B0A-7BCC-492E-9E99-E416CE28DA91}" type="pres">
      <dgm:prSet presAssocID="{02739ADE-CD81-41CA-BE55-EAFA52649D8D}" presName="spaceRect" presStyleCnt="0"/>
      <dgm:spPr/>
    </dgm:pt>
    <dgm:pt modelId="{E87F8BCD-20C7-4085-93BD-12510BF0A2F9}" type="pres">
      <dgm:prSet presAssocID="{02739ADE-CD81-41CA-BE55-EAFA52649D8D}" presName="textRect" presStyleLbl="revTx" presStyleIdx="2" presStyleCnt="4">
        <dgm:presLayoutVars>
          <dgm:chMax val="1"/>
          <dgm:chPref val="1"/>
        </dgm:presLayoutVars>
      </dgm:prSet>
      <dgm:spPr/>
    </dgm:pt>
    <dgm:pt modelId="{F359C40E-4220-41C3-B09B-13439AE6C6DA}" type="pres">
      <dgm:prSet presAssocID="{77D9B676-6FA0-43FA-91D3-63E6A13842A0}" presName="sibTrans" presStyleCnt="0"/>
      <dgm:spPr/>
    </dgm:pt>
    <dgm:pt modelId="{EA4E6EA1-C626-4A37-A403-331CC371F737}" type="pres">
      <dgm:prSet presAssocID="{A25EDB23-0353-4E83-B47E-1171FE46E81C}" presName="compNode" presStyleCnt="0"/>
      <dgm:spPr/>
    </dgm:pt>
    <dgm:pt modelId="{2A2C18FA-28DC-4C85-A4B7-F3060E5DDE3E}" type="pres">
      <dgm:prSet presAssocID="{A25EDB23-0353-4E83-B47E-1171FE46E8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a"/>
        </a:ext>
      </dgm:extLst>
    </dgm:pt>
    <dgm:pt modelId="{311A3B5C-ED64-4B53-9838-3311ADE4BA04}" type="pres">
      <dgm:prSet presAssocID="{A25EDB23-0353-4E83-B47E-1171FE46E81C}" presName="spaceRect" presStyleCnt="0"/>
      <dgm:spPr/>
    </dgm:pt>
    <dgm:pt modelId="{200B6541-CE87-4979-8741-36FB0460B2B8}" type="pres">
      <dgm:prSet presAssocID="{A25EDB23-0353-4E83-B47E-1171FE46E81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4BCAA00-136F-48C9-8C75-53D66962BC3A}" srcId="{DF3A71A1-C715-425B-8800-A57FE72F04FF}" destId="{02739ADE-CD81-41CA-BE55-EAFA52649D8D}" srcOrd="2" destOrd="0" parTransId="{EDDF6B3F-A988-4EBD-BBB5-E0D5F625514B}" sibTransId="{77D9B676-6FA0-43FA-91D3-63E6A13842A0}"/>
    <dgm:cxn modelId="{77C4C914-28F7-4A6D-AD22-7CC4F780B7EF}" type="presOf" srcId="{37969208-58B3-4385-928D-D194534BA803}" destId="{910B70CC-8746-490C-82FF-57C2ED1D8527}" srcOrd="0" destOrd="0" presId="urn:microsoft.com/office/officeart/2018/2/layout/IconLabelList"/>
    <dgm:cxn modelId="{69306574-6241-4C29-816B-C44C00FD0B52}" type="presOf" srcId="{0735210D-090D-42F2-BBC1-19B166344BD8}" destId="{E0D87FED-C93B-4B4B-9550-215204D76373}" srcOrd="0" destOrd="0" presId="urn:microsoft.com/office/officeart/2018/2/layout/IconLabelList"/>
    <dgm:cxn modelId="{B0011C99-AE22-4820-92D7-73C1F50B7ECC}" srcId="{DF3A71A1-C715-425B-8800-A57FE72F04FF}" destId="{0735210D-090D-42F2-BBC1-19B166344BD8}" srcOrd="1" destOrd="0" parTransId="{0226240F-4F82-42CF-97A4-419371FD67D1}" sibTransId="{C428EA37-DD79-4D47-9F9E-F6DCA0327B5E}"/>
    <dgm:cxn modelId="{EAA586AF-630B-4787-953F-029C5E59D2CA}" srcId="{DF3A71A1-C715-425B-8800-A57FE72F04FF}" destId="{37969208-58B3-4385-928D-D194534BA803}" srcOrd="0" destOrd="0" parTransId="{29FE5D8A-2CE1-47C5-BF1E-9E95DA0074B4}" sibTransId="{BB02BDBD-7A2A-43A8-9DE0-DDA1ED40839A}"/>
    <dgm:cxn modelId="{D95889DC-B7CF-4AA7-9D2E-974134D3E4A0}" type="presOf" srcId="{02739ADE-CD81-41CA-BE55-EAFA52649D8D}" destId="{E87F8BCD-20C7-4085-93BD-12510BF0A2F9}" srcOrd="0" destOrd="0" presId="urn:microsoft.com/office/officeart/2018/2/layout/IconLabelList"/>
    <dgm:cxn modelId="{771F4CF2-EE69-4213-BFCB-F5C637577B75}" type="presOf" srcId="{A25EDB23-0353-4E83-B47E-1171FE46E81C}" destId="{200B6541-CE87-4979-8741-36FB0460B2B8}" srcOrd="0" destOrd="0" presId="urn:microsoft.com/office/officeart/2018/2/layout/IconLabelList"/>
    <dgm:cxn modelId="{DF30CEF9-D0F8-461B-9548-AC370891CA07}" srcId="{DF3A71A1-C715-425B-8800-A57FE72F04FF}" destId="{A25EDB23-0353-4E83-B47E-1171FE46E81C}" srcOrd="3" destOrd="0" parTransId="{017E1377-78A5-4ADE-A2BF-E667088439AA}" sibTransId="{58C07FFD-018E-4782-AFE8-BDC43B36D7BB}"/>
    <dgm:cxn modelId="{04E8B3FD-D974-43F0-9A36-826C4CB605E2}" type="presOf" srcId="{DF3A71A1-C715-425B-8800-A57FE72F04FF}" destId="{10130D67-2C22-44D9-AF63-1CA2AAED7BFD}" srcOrd="0" destOrd="0" presId="urn:microsoft.com/office/officeart/2018/2/layout/IconLabelList"/>
    <dgm:cxn modelId="{405BEACE-3A9C-4CD1-9C21-EFE8F06CFD92}" type="presParOf" srcId="{10130D67-2C22-44D9-AF63-1CA2AAED7BFD}" destId="{44B37A20-3C9C-433B-8E24-9EEFEDC6759D}" srcOrd="0" destOrd="0" presId="urn:microsoft.com/office/officeart/2018/2/layout/IconLabelList"/>
    <dgm:cxn modelId="{6B7E8018-EB53-4CBE-BF78-DA4FFCBBB30E}" type="presParOf" srcId="{44B37A20-3C9C-433B-8E24-9EEFEDC6759D}" destId="{D64D2C1E-2207-4B6F-8243-61DA85FB9282}" srcOrd="0" destOrd="0" presId="urn:microsoft.com/office/officeart/2018/2/layout/IconLabelList"/>
    <dgm:cxn modelId="{84109148-BF4C-4F7E-A415-379410C8E06E}" type="presParOf" srcId="{44B37A20-3C9C-433B-8E24-9EEFEDC6759D}" destId="{15EEF0D1-BD36-41DD-94A6-F77DB0BBAC1C}" srcOrd="1" destOrd="0" presId="urn:microsoft.com/office/officeart/2018/2/layout/IconLabelList"/>
    <dgm:cxn modelId="{E4B71C07-BD68-489B-BA3E-994046793B46}" type="presParOf" srcId="{44B37A20-3C9C-433B-8E24-9EEFEDC6759D}" destId="{910B70CC-8746-490C-82FF-57C2ED1D8527}" srcOrd="2" destOrd="0" presId="urn:microsoft.com/office/officeart/2018/2/layout/IconLabelList"/>
    <dgm:cxn modelId="{4C9D250B-0292-4383-913C-D78433337AB1}" type="presParOf" srcId="{10130D67-2C22-44D9-AF63-1CA2AAED7BFD}" destId="{6C2330BA-554F-4171-91C4-9A110789002D}" srcOrd="1" destOrd="0" presId="urn:microsoft.com/office/officeart/2018/2/layout/IconLabelList"/>
    <dgm:cxn modelId="{C6D128B6-4A94-4F65-9EFB-CCA02CE6E17E}" type="presParOf" srcId="{10130D67-2C22-44D9-AF63-1CA2AAED7BFD}" destId="{3B0E58CC-4242-4F8C-ABDC-8FCCAC031139}" srcOrd="2" destOrd="0" presId="urn:microsoft.com/office/officeart/2018/2/layout/IconLabelList"/>
    <dgm:cxn modelId="{0C970046-4ABA-4281-8533-6D28FC84F58D}" type="presParOf" srcId="{3B0E58CC-4242-4F8C-ABDC-8FCCAC031139}" destId="{5C97D462-0B73-435C-ACB0-FC8FED5DBFD4}" srcOrd="0" destOrd="0" presId="urn:microsoft.com/office/officeart/2018/2/layout/IconLabelList"/>
    <dgm:cxn modelId="{02EF245D-851F-4081-B7EF-F8C55B901BA2}" type="presParOf" srcId="{3B0E58CC-4242-4F8C-ABDC-8FCCAC031139}" destId="{7817EA97-706B-4EB8-82E4-A2EE896FEA3F}" srcOrd="1" destOrd="0" presId="urn:microsoft.com/office/officeart/2018/2/layout/IconLabelList"/>
    <dgm:cxn modelId="{4AE72199-F935-4D55-87B4-E004017CEBF6}" type="presParOf" srcId="{3B0E58CC-4242-4F8C-ABDC-8FCCAC031139}" destId="{E0D87FED-C93B-4B4B-9550-215204D76373}" srcOrd="2" destOrd="0" presId="urn:microsoft.com/office/officeart/2018/2/layout/IconLabelList"/>
    <dgm:cxn modelId="{476FFEE1-5CD6-48E1-A992-EC239E5B4C55}" type="presParOf" srcId="{10130D67-2C22-44D9-AF63-1CA2AAED7BFD}" destId="{3ECD5864-24CC-4974-8532-DD8E28481BCE}" srcOrd="3" destOrd="0" presId="urn:microsoft.com/office/officeart/2018/2/layout/IconLabelList"/>
    <dgm:cxn modelId="{C98EA87F-CF80-4830-AD2D-129C3EEA285F}" type="presParOf" srcId="{10130D67-2C22-44D9-AF63-1CA2AAED7BFD}" destId="{276A2616-5DFD-4321-8A1E-46966F3E6505}" srcOrd="4" destOrd="0" presId="urn:microsoft.com/office/officeart/2018/2/layout/IconLabelList"/>
    <dgm:cxn modelId="{E3CC57D6-AC99-4A50-B3BE-942F5A5EBCDD}" type="presParOf" srcId="{276A2616-5DFD-4321-8A1E-46966F3E6505}" destId="{F02DC2FA-DDBC-4ECC-B672-86591F153093}" srcOrd="0" destOrd="0" presId="urn:microsoft.com/office/officeart/2018/2/layout/IconLabelList"/>
    <dgm:cxn modelId="{9DAF6FCA-CF35-4A4B-81DB-BC6634969018}" type="presParOf" srcId="{276A2616-5DFD-4321-8A1E-46966F3E6505}" destId="{E1BF0B0A-7BCC-492E-9E99-E416CE28DA91}" srcOrd="1" destOrd="0" presId="urn:microsoft.com/office/officeart/2018/2/layout/IconLabelList"/>
    <dgm:cxn modelId="{CC014A0A-240E-404E-89AF-C5989BF0DC2A}" type="presParOf" srcId="{276A2616-5DFD-4321-8A1E-46966F3E6505}" destId="{E87F8BCD-20C7-4085-93BD-12510BF0A2F9}" srcOrd="2" destOrd="0" presId="urn:microsoft.com/office/officeart/2018/2/layout/IconLabelList"/>
    <dgm:cxn modelId="{3066D061-C129-45D8-AFEF-0E40BBB067E1}" type="presParOf" srcId="{10130D67-2C22-44D9-AF63-1CA2AAED7BFD}" destId="{F359C40E-4220-41C3-B09B-13439AE6C6DA}" srcOrd="5" destOrd="0" presId="urn:microsoft.com/office/officeart/2018/2/layout/IconLabelList"/>
    <dgm:cxn modelId="{172B5C51-396A-4EEE-B71C-A26DCA7F6586}" type="presParOf" srcId="{10130D67-2C22-44D9-AF63-1CA2AAED7BFD}" destId="{EA4E6EA1-C626-4A37-A403-331CC371F737}" srcOrd="6" destOrd="0" presId="urn:microsoft.com/office/officeart/2018/2/layout/IconLabelList"/>
    <dgm:cxn modelId="{23C99C01-CE4C-4705-AE4F-2E53B30C69C8}" type="presParOf" srcId="{EA4E6EA1-C626-4A37-A403-331CC371F737}" destId="{2A2C18FA-28DC-4C85-A4B7-F3060E5DDE3E}" srcOrd="0" destOrd="0" presId="urn:microsoft.com/office/officeart/2018/2/layout/IconLabelList"/>
    <dgm:cxn modelId="{3E9BC0D6-8CB1-471E-9833-13A12504CA53}" type="presParOf" srcId="{EA4E6EA1-C626-4A37-A403-331CC371F737}" destId="{311A3B5C-ED64-4B53-9838-3311ADE4BA04}" srcOrd="1" destOrd="0" presId="urn:microsoft.com/office/officeart/2018/2/layout/IconLabelList"/>
    <dgm:cxn modelId="{4716B1AA-FF66-46DE-9A73-321D79C0D84F}" type="presParOf" srcId="{EA4E6EA1-C626-4A37-A403-331CC371F737}" destId="{200B6541-CE87-4979-8741-36FB0460B2B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86FB4-BCD6-43BF-A36C-8B601642132F}">
      <dsp:nvSpPr>
        <dsp:cNvPr id="0" name=""/>
        <dsp:cNvSpPr/>
      </dsp:nvSpPr>
      <dsp:spPr>
        <a:xfrm>
          <a:off x="0" y="0"/>
          <a:ext cx="4267505" cy="399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A Monalisa não tinha sobrancelhas</a:t>
          </a:r>
          <a:endParaRPr lang="en-US" sz="1000" kern="1200"/>
        </a:p>
      </dsp:txBody>
      <dsp:txXfrm>
        <a:off x="11703" y="11703"/>
        <a:ext cx="3802588" cy="376151"/>
      </dsp:txXfrm>
    </dsp:sp>
    <dsp:sp modelId="{90522664-D5F0-4BD9-9191-B13A6AC18AE9}">
      <dsp:nvSpPr>
        <dsp:cNvPr id="0" name=""/>
        <dsp:cNvSpPr/>
      </dsp:nvSpPr>
      <dsp:spPr>
        <a:xfrm>
          <a:off x="357403" y="472203"/>
          <a:ext cx="4267505" cy="399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Existem mais estrelas no espaço do que grão de areia na Terra</a:t>
          </a:r>
          <a:endParaRPr lang="en-US" sz="1000" kern="1200"/>
        </a:p>
      </dsp:txBody>
      <dsp:txXfrm>
        <a:off x="369106" y="483906"/>
        <a:ext cx="3626983" cy="376151"/>
      </dsp:txXfrm>
    </dsp:sp>
    <dsp:sp modelId="{07BE660D-28BA-4BAC-987C-EF4F6E3D7DDE}">
      <dsp:nvSpPr>
        <dsp:cNvPr id="0" name=""/>
        <dsp:cNvSpPr/>
      </dsp:nvSpPr>
      <dsp:spPr>
        <a:xfrm>
          <a:off x="709472" y="944407"/>
          <a:ext cx="4267505" cy="399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O cérebro tem a mesma consistência de tofu</a:t>
          </a:r>
          <a:endParaRPr lang="en-US" sz="1000" kern="1200"/>
        </a:p>
      </dsp:txBody>
      <dsp:txXfrm>
        <a:off x="721175" y="956110"/>
        <a:ext cx="3632318" cy="376151"/>
      </dsp:txXfrm>
    </dsp:sp>
    <dsp:sp modelId="{1B8C1AC2-049F-42B7-A4C9-51C5AF7331C2}">
      <dsp:nvSpPr>
        <dsp:cNvPr id="0" name=""/>
        <dsp:cNvSpPr/>
      </dsp:nvSpPr>
      <dsp:spPr>
        <a:xfrm>
          <a:off x="1066876" y="1416611"/>
          <a:ext cx="4267505" cy="399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Hipopótamos matam mais humanos que qualquer animal africano</a:t>
          </a:r>
          <a:endParaRPr lang="en-US" sz="1000" kern="1200"/>
        </a:p>
      </dsp:txBody>
      <dsp:txXfrm>
        <a:off x="1078579" y="1428314"/>
        <a:ext cx="3626983" cy="376151"/>
      </dsp:txXfrm>
    </dsp:sp>
    <dsp:sp modelId="{8358F3D9-5151-4465-B3C2-86A30F06D522}">
      <dsp:nvSpPr>
        <dsp:cNvPr id="0" name=""/>
        <dsp:cNvSpPr/>
      </dsp:nvSpPr>
      <dsp:spPr>
        <a:xfrm>
          <a:off x="4007793" y="306024"/>
          <a:ext cx="259712" cy="259712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01</a:t>
          </a:r>
        </a:p>
      </dsp:txBody>
      <dsp:txXfrm>
        <a:off x="4066228" y="306024"/>
        <a:ext cx="142842" cy="195433"/>
      </dsp:txXfrm>
    </dsp:sp>
    <dsp:sp modelId="{AD1544FC-0DF1-4EB2-89EB-8E6E2CB9A0AF}">
      <dsp:nvSpPr>
        <dsp:cNvPr id="0" name=""/>
        <dsp:cNvSpPr/>
      </dsp:nvSpPr>
      <dsp:spPr>
        <a:xfrm>
          <a:off x="4365197" y="778228"/>
          <a:ext cx="259712" cy="259712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02</a:t>
          </a:r>
        </a:p>
      </dsp:txBody>
      <dsp:txXfrm>
        <a:off x="4423632" y="778228"/>
        <a:ext cx="142842" cy="195433"/>
      </dsp:txXfrm>
    </dsp:sp>
    <dsp:sp modelId="{359246A2-6720-4448-9CE9-A2D9FA0A61FC}">
      <dsp:nvSpPr>
        <dsp:cNvPr id="0" name=""/>
        <dsp:cNvSpPr/>
      </dsp:nvSpPr>
      <dsp:spPr>
        <a:xfrm>
          <a:off x="4717266" y="1250432"/>
          <a:ext cx="259712" cy="259712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03</a:t>
          </a:r>
        </a:p>
      </dsp:txBody>
      <dsp:txXfrm>
        <a:off x="4775701" y="1250432"/>
        <a:ext cx="142842" cy="195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4E10D-5329-418A-925F-72E7F4BD9A79}">
      <dsp:nvSpPr>
        <dsp:cNvPr id="0" name=""/>
        <dsp:cNvSpPr/>
      </dsp:nvSpPr>
      <dsp:spPr>
        <a:xfrm>
          <a:off x="2060814" y="508050"/>
          <a:ext cx="3923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32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46403" y="551656"/>
        <a:ext cx="21146" cy="4229"/>
      </dsp:txXfrm>
    </dsp:sp>
    <dsp:sp modelId="{12C96FCC-7771-40D9-A9E5-CE19B3EB64AF}">
      <dsp:nvSpPr>
        <dsp:cNvPr id="0" name=""/>
        <dsp:cNvSpPr/>
      </dsp:nvSpPr>
      <dsp:spPr>
        <a:xfrm>
          <a:off x="223814" y="2130"/>
          <a:ext cx="1838799" cy="11032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103" tIns="94579" rIns="90103" bIns="9457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Mageirocofobia é o medo de cozinhar</a:t>
          </a:r>
          <a:endParaRPr lang="en-US" sz="1900" kern="1200" dirty="0"/>
        </a:p>
      </dsp:txBody>
      <dsp:txXfrm>
        <a:off x="223814" y="2130"/>
        <a:ext cx="1838799" cy="1103279"/>
      </dsp:txXfrm>
    </dsp:sp>
    <dsp:sp modelId="{41C2B0D4-AC82-4DB8-89F7-6260A5326A37}">
      <dsp:nvSpPr>
        <dsp:cNvPr id="0" name=""/>
        <dsp:cNvSpPr/>
      </dsp:nvSpPr>
      <dsp:spPr>
        <a:xfrm>
          <a:off x="4322537" y="508050"/>
          <a:ext cx="3923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323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08126" y="551656"/>
        <a:ext cx="21146" cy="4229"/>
      </dsp:txXfrm>
    </dsp:sp>
    <dsp:sp modelId="{4DDF3A7E-EF2C-4B71-B772-C53587591DF8}">
      <dsp:nvSpPr>
        <dsp:cNvPr id="0" name=""/>
        <dsp:cNvSpPr/>
      </dsp:nvSpPr>
      <dsp:spPr>
        <a:xfrm>
          <a:off x="2485538" y="2130"/>
          <a:ext cx="1838799" cy="11032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103" tIns="94579" rIns="90103" bIns="9457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 oi-oi foi criado para ser usado como arma</a:t>
          </a:r>
          <a:endParaRPr lang="en-US" sz="1900" kern="1200"/>
        </a:p>
      </dsp:txBody>
      <dsp:txXfrm>
        <a:off x="2485538" y="2130"/>
        <a:ext cx="1838799" cy="1103279"/>
      </dsp:txXfrm>
    </dsp:sp>
    <dsp:sp modelId="{54050E64-2AB0-4AF2-B4DB-126DAA6E877D}">
      <dsp:nvSpPr>
        <dsp:cNvPr id="0" name=""/>
        <dsp:cNvSpPr/>
      </dsp:nvSpPr>
      <dsp:spPr>
        <a:xfrm>
          <a:off x="1143214" y="1103610"/>
          <a:ext cx="4523446" cy="392323"/>
        </a:xfrm>
        <a:custGeom>
          <a:avLst/>
          <a:gdLst/>
          <a:ahLst/>
          <a:cxnLst/>
          <a:rect l="0" t="0" r="0" b="0"/>
          <a:pathLst>
            <a:path>
              <a:moveTo>
                <a:pt x="4523446" y="0"/>
              </a:moveTo>
              <a:lnTo>
                <a:pt x="4523446" y="213261"/>
              </a:lnTo>
              <a:lnTo>
                <a:pt x="0" y="213261"/>
              </a:lnTo>
              <a:lnTo>
                <a:pt x="0" y="39232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91358" y="1297657"/>
        <a:ext cx="227158" cy="4229"/>
      </dsp:txXfrm>
    </dsp:sp>
    <dsp:sp modelId="{7A453CCD-23F7-47D5-BA2A-BF997715848A}">
      <dsp:nvSpPr>
        <dsp:cNvPr id="0" name=""/>
        <dsp:cNvSpPr/>
      </dsp:nvSpPr>
      <dsp:spPr>
        <a:xfrm>
          <a:off x="4747261" y="2130"/>
          <a:ext cx="1838799" cy="11032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103" tIns="94579" rIns="90103" bIns="9457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Porcos não suam</a:t>
          </a:r>
          <a:endParaRPr lang="en-US" sz="1900" kern="1200"/>
        </a:p>
      </dsp:txBody>
      <dsp:txXfrm>
        <a:off x="4747261" y="2130"/>
        <a:ext cx="1838799" cy="1103279"/>
      </dsp:txXfrm>
    </dsp:sp>
    <dsp:sp modelId="{A25356DD-A20B-4CE1-8355-BE6927B577E5}">
      <dsp:nvSpPr>
        <dsp:cNvPr id="0" name=""/>
        <dsp:cNvSpPr/>
      </dsp:nvSpPr>
      <dsp:spPr>
        <a:xfrm>
          <a:off x="2060814" y="2034254"/>
          <a:ext cx="3923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323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46403" y="2077859"/>
        <a:ext cx="21146" cy="4229"/>
      </dsp:txXfrm>
    </dsp:sp>
    <dsp:sp modelId="{5A0C0D63-5005-4FA8-94CD-9BAA2F6805EA}">
      <dsp:nvSpPr>
        <dsp:cNvPr id="0" name=""/>
        <dsp:cNvSpPr/>
      </dsp:nvSpPr>
      <dsp:spPr>
        <a:xfrm>
          <a:off x="223814" y="1528334"/>
          <a:ext cx="1838799" cy="11032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103" tIns="94579" rIns="90103" bIns="9457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Você enxerga melhor quando está assustado</a:t>
          </a:r>
          <a:endParaRPr lang="en-US" sz="1900" kern="1200"/>
        </a:p>
      </dsp:txBody>
      <dsp:txXfrm>
        <a:off x="223814" y="1528334"/>
        <a:ext cx="1838799" cy="1103279"/>
      </dsp:txXfrm>
    </dsp:sp>
    <dsp:sp modelId="{56392D7B-F6C8-4EA8-B716-941F59E05156}">
      <dsp:nvSpPr>
        <dsp:cNvPr id="0" name=""/>
        <dsp:cNvSpPr/>
      </dsp:nvSpPr>
      <dsp:spPr>
        <a:xfrm>
          <a:off x="4322537" y="2034254"/>
          <a:ext cx="3923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323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08126" y="2077859"/>
        <a:ext cx="21146" cy="4229"/>
      </dsp:txXfrm>
    </dsp:sp>
    <dsp:sp modelId="{A8612359-69FB-4FED-8482-CB2F223FCD16}">
      <dsp:nvSpPr>
        <dsp:cNvPr id="0" name=""/>
        <dsp:cNvSpPr/>
      </dsp:nvSpPr>
      <dsp:spPr>
        <a:xfrm>
          <a:off x="2485538" y="1528334"/>
          <a:ext cx="1838799" cy="11032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103" tIns="94579" rIns="90103" bIns="9457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Vacas suam através do nariz</a:t>
          </a:r>
          <a:endParaRPr lang="en-US" sz="1900" kern="1200"/>
        </a:p>
      </dsp:txBody>
      <dsp:txXfrm>
        <a:off x="2485538" y="1528334"/>
        <a:ext cx="1838799" cy="1103279"/>
      </dsp:txXfrm>
    </dsp:sp>
    <dsp:sp modelId="{9F284906-2867-483D-8694-48C7521BEB0C}">
      <dsp:nvSpPr>
        <dsp:cNvPr id="0" name=""/>
        <dsp:cNvSpPr/>
      </dsp:nvSpPr>
      <dsp:spPr>
        <a:xfrm>
          <a:off x="4747261" y="1528334"/>
          <a:ext cx="1838799" cy="11032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103" tIns="94579" rIns="90103" bIns="9457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 fusca foi idéia de Hitler </a:t>
          </a:r>
          <a:endParaRPr lang="en-US" sz="1900" kern="1200"/>
        </a:p>
      </dsp:txBody>
      <dsp:txXfrm>
        <a:off x="4747261" y="1528334"/>
        <a:ext cx="1838799" cy="1103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0AD88-842D-49F7-A49E-F9BE6BB4A83E}">
      <dsp:nvSpPr>
        <dsp:cNvPr id="0" name=""/>
        <dsp:cNvSpPr/>
      </dsp:nvSpPr>
      <dsp:spPr>
        <a:xfrm>
          <a:off x="0" y="2623"/>
          <a:ext cx="3401568" cy="558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EB17C-5011-420A-983B-AC6B90825D58}">
      <dsp:nvSpPr>
        <dsp:cNvPr id="0" name=""/>
        <dsp:cNvSpPr/>
      </dsp:nvSpPr>
      <dsp:spPr>
        <a:xfrm>
          <a:off x="169039" y="128355"/>
          <a:ext cx="307344" cy="3073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01642-BE52-44FA-8D85-062124B60B24}">
      <dsp:nvSpPr>
        <dsp:cNvPr id="0" name=""/>
        <dsp:cNvSpPr/>
      </dsp:nvSpPr>
      <dsp:spPr>
        <a:xfrm>
          <a:off x="645422" y="2623"/>
          <a:ext cx="2756145" cy="558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40" tIns="59140" rIns="59140" bIns="591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Vermelho é a cor mais comum em bandeira de países</a:t>
          </a:r>
          <a:endParaRPr lang="en-US" sz="1400" kern="1200"/>
        </a:p>
      </dsp:txBody>
      <dsp:txXfrm>
        <a:off x="645422" y="2623"/>
        <a:ext cx="2756145" cy="558807"/>
      </dsp:txXfrm>
    </dsp:sp>
    <dsp:sp modelId="{A6A02CC6-F735-492D-9B5F-F3E59FC59654}">
      <dsp:nvSpPr>
        <dsp:cNvPr id="0" name=""/>
        <dsp:cNvSpPr/>
      </dsp:nvSpPr>
      <dsp:spPr>
        <a:xfrm>
          <a:off x="0" y="701132"/>
          <a:ext cx="3401568" cy="558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6B9B7-E705-4B64-879A-894C872592FB}">
      <dsp:nvSpPr>
        <dsp:cNvPr id="0" name=""/>
        <dsp:cNvSpPr/>
      </dsp:nvSpPr>
      <dsp:spPr>
        <a:xfrm>
          <a:off x="169039" y="826864"/>
          <a:ext cx="307344" cy="3073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1BDA7-4111-481C-BAC6-CF4F19322331}">
      <dsp:nvSpPr>
        <dsp:cNvPr id="0" name=""/>
        <dsp:cNvSpPr/>
      </dsp:nvSpPr>
      <dsp:spPr>
        <a:xfrm>
          <a:off x="645422" y="701132"/>
          <a:ext cx="2756145" cy="558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40" tIns="59140" rIns="59140" bIns="591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No baralho, o rei de copas é o único  que não tem bigode</a:t>
          </a:r>
          <a:endParaRPr lang="en-US" sz="1400" kern="1200"/>
        </a:p>
      </dsp:txBody>
      <dsp:txXfrm>
        <a:off x="645422" y="701132"/>
        <a:ext cx="2756145" cy="558807"/>
      </dsp:txXfrm>
    </dsp:sp>
    <dsp:sp modelId="{5E57828A-4441-44F8-A738-E1CD14CDCC04}">
      <dsp:nvSpPr>
        <dsp:cNvPr id="0" name=""/>
        <dsp:cNvSpPr/>
      </dsp:nvSpPr>
      <dsp:spPr>
        <a:xfrm>
          <a:off x="0" y="1399642"/>
          <a:ext cx="3401568" cy="558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8D699-B71B-48F9-90DC-9E67A3B58BD7}">
      <dsp:nvSpPr>
        <dsp:cNvPr id="0" name=""/>
        <dsp:cNvSpPr/>
      </dsp:nvSpPr>
      <dsp:spPr>
        <a:xfrm>
          <a:off x="169039" y="1525373"/>
          <a:ext cx="307344" cy="3073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6B699-2EE0-4B75-B629-8578D3CC8990}">
      <dsp:nvSpPr>
        <dsp:cNvPr id="0" name=""/>
        <dsp:cNvSpPr/>
      </dsp:nvSpPr>
      <dsp:spPr>
        <a:xfrm>
          <a:off x="645422" y="1399642"/>
          <a:ext cx="2756145" cy="558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40" tIns="59140" rIns="59140" bIns="591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Uma galinha já sobreviveu 18 meses sem cabeça</a:t>
          </a:r>
          <a:endParaRPr lang="en-US" sz="1400" kern="1200"/>
        </a:p>
      </dsp:txBody>
      <dsp:txXfrm>
        <a:off x="645422" y="1399642"/>
        <a:ext cx="2756145" cy="558807"/>
      </dsp:txXfrm>
    </dsp:sp>
    <dsp:sp modelId="{F6BEDEE1-85F7-4D70-A8B4-FEEAB5BDCBCB}">
      <dsp:nvSpPr>
        <dsp:cNvPr id="0" name=""/>
        <dsp:cNvSpPr/>
      </dsp:nvSpPr>
      <dsp:spPr>
        <a:xfrm>
          <a:off x="0" y="2098151"/>
          <a:ext cx="3401568" cy="558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C3D76-044F-4482-9E0F-787ED7717572}">
      <dsp:nvSpPr>
        <dsp:cNvPr id="0" name=""/>
        <dsp:cNvSpPr/>
      </dsp:nvSpPr>
      <dsp:spPr>
        <a:xfrm>
          <a:off x="169039" y="2223883"/>
          <a:ext cx="307344" cy="3073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C532D-C620-4E98-9ED4-30159E9C2570}">
      <dsp:nvSpPr>
        <dsp:cNvPr id="0" name=""/>
        <dsp:cNvSpPr/>
      </dsp:nvSpPr>
      <dsp:spPr>
        <a:xfrm>
          <a:off x="645422" y="2098151"/>
          <a:ext cx="2756145" cy="558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40" tIns="59140" rIns="59140" bIns="591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Gatos não sentem gosto de doces</a:t>
          </a:r>
          <a:endParaRPr lang="en-US" sz="1400" kern="1200"/>
        </a:p>
      </dsp:txBody>
      <dsp:txXfrm>
        <a:off x="645422" y="2098151"/>
        <a:ext cx="2756145" cy="558807"/>
      </dsp:txXfrm>
    </dsp:sp>
    <dsp:sp modelId="{D5DEA524-1085-42AA-920B-A5404C81490E}">
      <dsp:nvSpPr>
        <dsp:cNvPr id="0" name=""/>
        <dsp:cNvSpPr/>
      </dsp:nvSpPr>
      <dsp:spPr>
        <a:xfrm>
          <a:off x="0" y="2796660"/>
          <a:ext cx="3401568" cy="5588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22B0D-4862-4D03-9BAC-F61C5016668A}">
      <dsp:nvSpPr>
        <dsp:cNvPr id="0" name=""/>
        <dsp:cNvSpPr/>
      </dsp:nvSpPr>
      <dsp:spPr>
        <a:xfrm>
          <a:off x="169039" y="2922392"/>
          <a:ext cx="307344" cy="3073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5DB13-674F-49B6-9C54-E5E763A801CD}">
      <dsp:nvSpPr>
        <dsp:cNvPr id="0" name=""/>
        <dsp:cNvSpPr/>
      </dsp:nvSpPr>
      <dsp:spPr>
        <a:xfrm>
          <a:off x="645422" y="2796660"/>
          <a:ext cx="2756145" cy="558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40" tIns="59140" rIns="59140" bIns="591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Os olhos azuis são mais sensíveis à luz</a:t>
          </a:r>
          <a:endParaRPr lang="en-US" sz="1400" kern="1200"/>
        </a:p>
      </dsp:txBody>
      <dsp:txXfrm>
        <a:off x="645422" y="2796660"/>
        <a:ext cx="2756145" cy="5588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3A321-E739-4CB1-AA59-0024E70308F3}">
      <dsp:nvSpPr>
        <dsp:cNvPr id="0" name=""/>
        <dsp:cNvSpPr/>
      </dsp:nvSpPr>
      <dsp:spPr>
        <a:xfrm>
          <a:off x="0" y="-49085"/>
          <a:ext cx="4107474" cy="437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Leonardo da Vinci inventou a tesoura</a:t>
          </a:r>
          <a:endParaRPr lang="en-US" sz="1400" kern="1200" dirty="0"/>
        </a:p>
      </dsp:txBody>
      <dsp:txXfrm>
        <a:off x="12823" y="-36262"/>
        <a:ext cx="3583813" cy="412168"/>
      </dsp:txXfrm>
    </dsp:sp>
    <dsp:sp modelId="{619D20E3-76B1-43EC-9997-D6CD4CAC59E6}">
      <dsp:nvSpPr>
        <dsp:cNvPr id="0" name=""/>
        <dsp:cNvSpPr/>
      </dsp:nvSpPr>
      <dsp:spPr>
        <a:xfrm>
          <a:off x="306726" y="420623"/>
          <a:ext cx="4107474" cy="495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Caracóis podem dormir por 3 anos</a:t>
          </a:r>
          <a:endParaRPr lang="en-US" sz="1400" kern="1200"/>
        </a:p>
      </dsp:txBody>
      <dsp:txXfrm>
        <a:off x="321243" y="435140"/>
        <a:ext cx="3487133" cy="466607"/>
      </dsp:txXfrm>
    </dsp:sp>
    <dsp:sp modelId="{4DC9F56C-A890-4851-B507-C2DC53D413DF}">
      <dsp:nvSpPr>
        <dsp:cNvPr id="0" name=""/>
        <dsp:cNvSpPr/>
      </dsp:nvSpPr>
      <dsp:spPr>
        <a:xfrm>
          <a:off x="613453" y="868680"/>
          <a:ext cx="4107474" cy="596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Crianças crescem mais rápido na primavera</a:t>
          </a:r>
          <a:endParaRPr lang="en-US" sz="1400" kern="1200" dirty="0"/>
        </a:p>
      </dsp:txBody>
      <dsp:txXfrm>
        <a:off x="630932" y="886159"/>
        <a:ext cx="3481209" cy="561814"/>
      </dsp:txXfrm>
    </dsp:sp>
    <dsp:sp modelId="{10C13E84-6EA5-4D18-9FB5-40A9331FDBF9}">
      <dsp:nvSpPr>
        <dsp:cNvPr id="0" name=""/>
        <dsp:cNvSpPr/>
      </dsp:nvSpPr>
      <dsp:spPr>
        <a:xfrm>
          <a:off x="920180" y="1351399"/>
          <a:ext cx="4107474" cy="6285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 coca-cola seria verde se não fossem adicionados corantes</a:t>
          </a:r>
          <a:endParaRPr lang="en-US" sz="1400" kern="1200" dirty="0"/>
        </a:p>
      </dsp:txBody>
      <dsp:txXfrm>
        <a:off x="938590" y="1369809"/>
        <a:ext cx="3479347" cy="591759"/>
      </dsp:txXfrm>
    </dsp:sp>
    <dsp:sp modelId="{E190BC47-107E-454D-AD7B-311362DB49FE}">
      <dsp:nvSpPr>
        <dsp:cNvPr id="0" name=""/>
        <dsp:cNvSpPr/>
      </dsp:nvSpPr>
      <dsp:spPr>
        <a:xfrm>
          <a:off x="1226907" y="1847232"/>
          <a:ext cx="4107474" cy="6341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 única comida que não apodrece é o mel</a:t>
          </a:r>
          <a:endParaRPr lang="en-US" sz="1400" kern="1200" dirty="0"/>
        </a:p>
      </dsp:txBody>
      <dsp:txXfrm>
        <a:off x="1245481" y="1865806"/>
        <a:ext cx="3479019" cy="597009"/>
      </dsp:txXfrm>
    </dsp:sp>
    <dsp:sp modelId="{E207069D-45FF-4FE6-BAD9-0CB8E2FCC1B5}">
      <dsp:nvSpPr>
        <dsp:cNvPr id="0" name=""/>
        <dsp:cNvSpPr/>
      </dsp:nvSpPr>
      <dsp:spPr>
        <a:xfrm>
          <a:off x="3822894" y="270762"/>
          <a:ext cx="284579" cy="284579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886924" y="270762"/>
        <a:ext cx="156519" cy="214146"/>
      </dsp:txXfrm>
    </dsp:sp>
    <dsp:sp modelId="{D1E30B3F-CFA3-4343-A21C-F36DD22D50B3}">
      <dsp:nvSpPr>
        <dsp:cNvPr id="0" name=""/>
        <dsp:cNvSpPr/>
      </dsp:nvSpPr>
      <dsp:spPr>
        <a:xfrm>
          <a:off x="4129621" y="769384"/>
          <a:ext cx="284579" cy="284579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93651" y="769384"/>
        <a:ext cx="156519" cy="214146"/>
      </dsp:txXfrm>
    </dsp:sp>
    <dsp:sp modelId="{E6EAEE25-1A2A-4350-B4EA-CAC91C4F11AD}">
      <dsp:nvSpPr>
        <dsp:cNvPr id="0" name=""/>
        <dsp:cNvSpPr/>
      </dsp:nvSpPr>
      <dsp:spPr>
        <a:xfrm>
          <a:off x="4436348" y="1260710"/>
          <a:ext cx="284579" cy="284579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500378" y="1260710"/>
        <a:ext cx="156519" cy="214146"/>
      </dsp:txXfrm>
    </dsp:sp>
    <dsp:sp modelId="{806B7ECB-C899-45E3-AC6D-B63F615BB20B}">
      <dsp:nvSpPr>
        <dsp:cNvPr id="0" name=""/>
        <dsp:cNvSpPr/>
      </dsp:nvSpPr>
      <dsp:spPr>
        <a:xfrm>
          <a:off x="4743075" y="1764197"/>
          <a:ext cx="284579" cy="284579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07105" y="1764197"/>
        <a:ext cx="156519" cy="2141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D2C1E-2207-4B6F-8243-61DA85FB9282}">
      <dsp:nvSpPr>
        <dsp:cNvPr id="0" name=""/>
        <dsp:cNvSpPr/>
      </dsp:nvSpPr>
      <dsp:spPr>
        <a:xfrm>
          <a:off x="561062" y="100843"/>
          <a:ext cx="631230" cy="6312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B70CC-8746-490C-82FF-57C2ED1D8527}">
      <dsp:nvSpPr>
        <dsp:cNvPr id="0" name=""/>
        <dsp:cNvSpPr/>
      </dsp:nvSpPr>
      <dsp:spPr>
        <a:xfrm>
          <a:off x="175310" y="942610"/>
          <a:ext cx="1402734" cy="56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Se os tubarões ficarem de cabeça para baixo, eles entram em coma</a:t>
          </a:r>
          <a:endParaRPr lang="en-US" sz="1200" kern="1200" dirty="0"/>
        </a:p>
      </dsp:txBody>
      <dsp:txXfrm>
        <a:off x="175310" y="942610"/>
        <a:ext cx="1402734" cy="561093"/>
      </dsp:txXfrm>
    </dsp:sp>
    <dsp:sp modelId="{5C97D462-0B73-435C-ACB0-FC8FED5DBFD4}">
      <dsp:nvSpPr>
        <dsp:cNvPr id="0" name=""/>
        <dsp:cNvSpPr/>
      </dsp:nvSpPr>
      <dsp:spPr>
        <a:xfrm>
          <a:off x="2209275" y="100843"/>
          <a:ext cx="631230" cy="6312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87FED-C93B-4B4B-9550-215204D76373}">
      <dsp:nvSpPr>
        <dsp:cNvPr id="0" name=""/>
        <dsp:cNvSpPr/>
      </dsp:nvSpPr>
      <dsp:spPr>
        <a:xfrm>
          <a:off x="1823523" y="942610"/>
          <a:ext cx="1402734" cy="56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As tartarugas podem respirar através dos seus rabos </a:t>
          </a:r>
          <a:endParaRPr lang="en-US" sz="1200" kern="1200"/>
        </a:p>
      </dsp:txBody>
      <dsp:txXfrm>
        <a:off x="1823523" y="942610"/>
        <a:ext cx="1402734" cy="561093"/>
      </dsp:txXfrm>
    </dsp:sp>
    <dsp:sp modelId="{F02DC2FA-DDBC-4ECC-B672-86591F153093}">
      <dsp:nvSpPr>
        <dsp:cNvPr id="0" name=""/>
        <dsp:cNvSpPr/>
      </dsp:nvSpPr>
      <dsp:spPr>
        <a:xfrm>
          <a:off x="561062" y="1854387"/>
          <a:ext cx="631230" cy="6312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F8BCD-20C7-4085-93BD-12510BF0A2F9}">
      <dsp:nvSpPr>
        <dsp:cNvPr id="0" name=""/>
        <dsp:cNvSpPr/>
      </dsp:nvSpPr>
      <dsp:spPr>
        <a:xfrm>
          <a:off x="175310" y="2696154"/>
          <a:ext cx="1402734" cy="56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Um lápis pode escrever uma linha reta de até 56km</a:t>
          </a:r>
          <a:endParaRPr lang="en-US" sz="1200" kern="1200"/>
        </a:p>
      </dsp:txBody>
      <dsp:txXfrm>
        <a:off x="175310" y="2696154"/>
        <a:ext cx="1402734" cy="561093"/>
      </dsp:txXfrm>
    </dsp:sp>
    <dsp:sp modelId="{2A2C18FA-28DC-4C85-A4B7-F3060E5DDE3E}">
      <dsp:nvSpPr>
        <dsp:cNvPr id="0" name=""/>
        <dsp:cNvSpPr/>
      </dsp:nvSpPr>
      <dsp:spPr>
        <a:xfrm>
          <a:off x="2209275" y="1854387"/>
          <a:ext cx="631230" cy="6312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B6541-CE87-4979-8741-36FB0460B2B8}">
      <dsp:nvSpPr>
        <dsp:cNvPr id="0" name=""/>
        <dsp:cNvSpPr/>
      </dsp:nvSpPr>
      <dsp:spPr>
        <a:xfrm>
          <a:off x="1823523" y="2696154"/>
          <a:ext cx="1402734" cy="56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Todos os cisnes da Inglaterra são propriedade da rainha</a:t>
          </a:r>
          <a:endParaRPr lang="en-US" sz="1200" kern="1200"/>
        </a:p>
      </dsp:txBody>
      <dsp:txXfrm>
        <a:off x="1823523" y="2696154"/>
        <a:ext cx="1402734" cy="561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0EC9985-6553-44FE-995D-2C8ED687535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D311A9-5696-4156-A873-6DEE1D08F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50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">
        <p:split orient="vert"/>
      </p:transition>
    </mc:Choice>
    <mc:Fallback>
      <p:transition spd="slow" advClick="0" advTm="1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9985-6553-44FE-995D-2C8ED687535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11A9-5696-4156-A873-6DEE1D08F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03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">
        <p:split orient="vert"/>
      </p:transition>
    </mc:Choice>
    <mc:Fallback>
      <p:transition spd="slow" advClick="0" advTm="1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9985-6553-44FE-995D-2C8ED687535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11A9-5696-4156-A873-6DEE1D08F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939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">
        <p:split orient="vert"/>
      </p:transition>
    </mc:Choice>
    <mc:Fallback>
      <p:transition spd="slow" advClick="0" advTm="1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9985-6553-44FE-995D-2C8ED687535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11A9-5696-4156-A873-6DEE1D08F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04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">
        <p:split orient="vert"/>
      </p:transition>
    </mc:Choice>
    <mc:Fallback>
      <p:transition spd="slow" advClick="0" advTm="1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9985-6553-44FE-995D-2C8ED687535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11A9-5696-4156-A873-6DEE1D08F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900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">
        <p:split orient="vert"/>
      </p:transition>
    </mc:Choice>
    <mc:Fallback>
      <p:transition spd="slow" advClick="0" advTm="1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9985-6553-44FE-995D-2C8ED687535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11A9-5696-4156-A873-6DEE1D08F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75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">
        <p:split orient="vert"/>
      </p:transition>
    </mc:Choice>
    <mc:Fallback>
      <p:transition spd="slow" advClick="0" advTm="1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9985-6553-44FE-995D-2C8ED687535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11A9-5696-4156-A873-6DEE1D08F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11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">
        <p:split orient="vert"/>
      </p:transition>
    </mc:Choice>
    <mc:Fallback>
      <p:transition spd="slow" advClick="0" advTm="1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9985-6553-44FE-995D-2C8ED687535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11A9-5696-4156-A873-6DEE1D08F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9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">
        <p:split orient="vert"/>
      </p:transition>
    </mc:Choice>
    <mc:Fallback>
      <p:transition spd="slow" advClick="0" advTm="1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9985-6553-44FE-995D-2C8ED687535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11A9-5696-4156-A873-6DEE1D08F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72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">
        <p:split orient="vert"/>
      </p:transition>
    </mc:Choice>
    <mc:Fallback>
      <p:transition spd="slow" advClick="0" advTm="1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9985-6553-44FE-995D-2C8ED687535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2D311A9-5696-4156-A873-6DEE1D08F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607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">
        <p:split orient="vert"/>
      </p:transition>
    </mc:Choice>
    <mc:Fallback>
      <p:transition spd="slow" advClick="0" advTm="1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0EC9985-6553-44FE-995D-2C8ED687535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D311A9-5696-4156-A873-6DEE1D08F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350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">
        <p:split orient="vert"/>
      </p:transition>
    </mc:Choice>
    <mc:Fallback>
      <p:transition spd="slow" advClick="0" advTm="1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0EC9985-6553-44FE-995D-2C8ED687535A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2D311A9-5696-4156-A873-6DEE1D08F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39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100">
        <p:split orient="vert"/>
      </p:transition>
    </mc:Choice>
    <mc:Fallback>
      <p:transition spd="slow" advClick="0" advTm="100">
        <p:split orient="vert"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pxhere.com/pt/photo/1547031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fr.wikipedia.org/wiki/Fichier:Tour_eiffel_paris-eiffel_tower.jp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pxhere.com/es/photo/717140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pixabay.com/es/gato-peque%C3%B1o-lindo-pete-1440464/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s://commons.wikimedia.org/wiki/File:Coca-Cola_logo.svg" TargetMode="External"/><Relationship Id="rId7" Type="http://schemas.openxmlformats.org/officeDocument/2006/relationships/diagramColors" Target="../diagrams/colors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hyperlink" Target="https://pxhere.com/pt/photo/1167492" TargetMode="External"/><Relationship Id="rId7" Type="http://schemas.openxmlformats.org/officeDocument/2006/relationships/diagramColors" Target="../diagrams/colors5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95BF0-8E87-4ECF-904C-D047955C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C63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F7BA0A-A510-433B-41D9-CAEBD291E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4385066"/>
            <a:ext cx="10923638" cy="1317643"/>
          </a:xfrm>
        </p:spPr>
        <p:txBody>
          <a:bodyPr>
            <a:normAutofit/>
          </a:bodyPr>
          <a:lstStyle/>
          <a:p>
            <a:r>
              <a:rPr lang="pt-BR" sz="7200" dirty="0"/>
              <a:t>Curiosidades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29B851-2B53-CD1B-5971-B0FA659C9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02709"/>
            <a:ext cx="10923638" cy="521109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Maria da Graça Pereira da Conceição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1650B-4E8A-5AD5-B102-F6AA7BB1E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55" b="18559"/>
          <a:stretch/>
        </p:blipFill>
        <p:spPr>
          <a:xfrm>
            <a:off x="1" y="10"/>
            <a:ext cx="12192000" cy="424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30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">
        <p:split orient="vert"/>
      </p:transition>
    </mc:Choice>
    <mc:Fallback>
      <p:transition spd="slow" advClick="0" advTm="1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Sol brilhando no céu&#10;&#10;Descrição gerada automaticamente com confiança média">
            <a:extLst>
              <a:ext uri="{FF2B5EF4-FFF2-40B4-BE49-F238E27FC236}">
                <a16:creationId xmlns:a16="http://schemas.microsoft.com/office/drawing/2014/main" id="{3EF05792-EB83-EA11-C2A6-2167515655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8235"/>
          <a:stretch/>
        </p:blipFill>
        <p:spPr>
          <a:xfrm>
            <a:off x="20" y="10"/>
            <a:ext cx="12191980" cy="4212698"/>
          </a:xfrm>
          <a:prstGeom prst="rect">
            <a:avLst/>
          </a:prstGeom>
        </p:spPr>
      </p:pic>
      <p:sp>
        <p:nvSpPr>
          <p:cNvPr id="26" name="Rectangle 21">
            <a:extLst>
              <a:ext uri="{FF2B5EF4-FFF2-40B4-BE49-F238E27FC236}">
                <a16:creationId xmlns:a16="http://schemas.microsoft.com/office/drawing/2014/main" id="{7D2BFFD5-490F-4B45-91F2-6B826FBAD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rgbClr val="1A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8B34AD-273B-5869-D337-05512A04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544814"/>
            <a:ext cx="4843555" cy="1807659"/>
          </a:xfrm>
        </p:spPr>
        <p:txBody>
          <a:bodyPr>
            <a:normAutofit/>
          </a:bodyPr>
          <a:lstStyle/>
          <a:p>
            <a:pPr algn="r"/>
            <a:r>
              <a:rPr lang="pt-BR" sz="4800" dirty="0">
                <a:solidFill>
                  <a:srgbClr val="FFFFFF"/>
                </a:solidFill>
              </a:rPr>
              <a:t>Curiosidades (parte 1)</a:t>
            </a:r>
          </a:p>
        </p:txBody>
      </p:sp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6C6CF9A5-BEA4-4284-A8B5-D033E5B4B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6175" y="4900003"/>
            <a:ext cx="0" cy="109728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D4F252C3-F2F6-7A17-8269-F4EB2F99F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882261"/>
              </p:ext>
            </p:extLst>
          </p:nvPr>
        </p:nvGraphicFramePr>
        <p:xfrm>
          <a:off x="6095999" y="4540559"/>
          <a:ext cx="5334382" cy="1816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8660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">
        <p:split orient="vert"/>
      </p:transition>
    </mc:Choice>
    <mc:Fallback>
      <p:transition spd="slow" advClick="0" advTm="1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is robôs graciosos">
            <a:extLst>
              <a:ext uri="{FF2B5EF4-FFF2-40B4-BE49-F238E27FC236}">
                <a16:creationId xmlns:a16="http://schemas.microsoft.com/office/drawing/2014/main" id="{27D66CB7-998F-9EBD-0647-25CC806A7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10" r="16765"/>
          <a:stretch/>
        </p:blipFill>
        <p:spPr>
          <a:xfrm>
            <a:off x="20" y="-2"/>
            <a:ext cx="6099028" cy="6858000"/>
          </a:xfrm>
          <a:prstGeom prst="rect">
            <a:avLst/>
          </a:prstGeom>
        </p:spPr>
      </p:pic>
      <p:pic>
        <p:nvPicPr>
          <p:cNvPr id="6" name="Imagem 5" descr="Torre iluminada à noite">
            <a:extLst>
              <a:ext uri="{FF2B5EF4-FFF2-40B4-BE49-F238E27FC236}">
                <a16:creationId xmlns:a16="http://schemas.microsoft.com/office/drawing/2014/main" id="{16AEBDC9-16DB-04AB-1F8E-491CAEA541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9905" r="649" b="2"/>
          <a:stretch/>
        </p:blipFill>
        <p:spPr>
          <a:xfrm>
            <a:off x="6096000" y="-2"/>
            <a:ext cx="6096000" cy="684497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2BFFD5-490F-4B45-91F2-6B826FBAD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6853"/>
            <a:ext cx="8139151" cy="4604294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1B0C46-BBE3-C12B-8801-A9B48206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448586"/>
            <a:ext cx="7160191" cy="1181062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D3B079"/>
                </a:solidFill>
              </a:rPr>
              <a:t>Curiosidades (parte 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04B082-14AE-A826-1196-8F459EF96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0234"/>
            <a:ext cx="6809876" cy="26337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200" dirty="0">
                <a:solidFill>
                  <a:schemeClr val="tx1"/>
                </a:solidFill>
              </a:rPr>
              <a:t> A luta mais longa de boxe durou 110 rounds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200" dirty="0">
                <a:solidFill>
                  <a:schemeClr val="tx1"/>
                </a:solidFill>
              </a:rPr>
              <a:t> Homens tem mais chances de ser atingidos por um raio do que mulheres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200" dirty="0">
                <a:solidFill>
                  <a:schemeClr val="tx1"/>
                </a:solidFill>
              </a:rPr>
              <a:t> Alexandre Graham Bell, o inventor do telefone, não podia ligar para sua mulher. Ela era surda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200" dirty="0">
                <a:solidFill>
                  <a:schemeClr val="tx1"/>
                </a:solidFill>
              </a:rPr>
              <a:t> Torre Eiffel fica 15cm maior do que seu tamanho original no verão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6DD5A4-459B-4C3E-3D38-67CA861E3176}"/>
              </a:ext>
            </a:extLst>
          </p:cNvPr>
          <p:cNvSpPr txBox="1"/>
          <p:nvPr/>
        </p:nvSpPr>
        <p:spPr>
          <a:xfrm>
            <a:off x="9772748" y="6644916"/>
            <a:ext cx="241925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4" tooltip="https://fr.wikipedia.org/wiki/Fichier:Tour_eiffel_paris-eiffel_tower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23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">
        <p:split orient="vert"/>
      </p:transition>
    </mc:Choice>
    <mc:Fallback>
      <p:transition spd="slow" advClick="0" advTm="1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arro estacionado na grama&#10;&#10;Descrição gerada automaticamente">
            <a:extLst>
              <a:ext uri="{FF2B5EF4-FFF2-40B4-BE49-F238E27FC236}">
                <a16:creationId xmlns:a16="http://schemas.microsoft.com/office/drawing/2014/main" id="{B2533BCD-D361-EBC1-13D3-4B05EDE841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091" t="1904" b="21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2BFFD5-490F-4B45-91F2-6B826FBAD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2849" y="1126853"/>
            <a:ext cx="8139151" cy="4604294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F087CB-8D0A-24B9-3F87-90445B88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74" y="1448586"/>
            <a:ext cx="7160191" cy="1181062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B3563E"/>
                </a:solidFill>
              </a:rPr>
              <a:t>Curiosidades ( parte 3)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A393856-D08F-1D79-D961-8CEE87692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04439"/>
              </p:ext>
            </p:extLst>
          </p:nvPr>
        </p:nvGraphicFramePr>
        <p:xfrm>
          <a:off x="4738649" y="2750234"/>
          <a:ext cx="6809876" cy="2633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19370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">
        <p:split orient="vert"/>
      </p:transition>
    </mc:Choice>
    <mc:Fallback>
      <p:transition spd="slow" advClick="0" advTm="1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rgbClr val="716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287FC1-1372-2957-40EB-B562FBE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Curiosidades ( parte 4)</a:t>
            </a:r>
          </a:p>
        </p:txBody>
      </p:sp>
      <p:pic>
        <p:nvPicPr>
          <p:cNvPr id="6" name="Imagem 5" descr="Gato cinza e branco&#10;&#10;Descrição gerada automaticamente">
            <a:extLst>
              <a:ext uri="{FF2B5EF4-FFF2-40B4-BE49-F238E27FC236}">
                <a16:creationId xmlns:a16="http://schemas.microsoft.com/office/drawing/2014/main" id="{444EE962-CAA2-E0BD-F94A-0E2ABE091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081" r="24639" b="1"/>
          <a:stretch/>
        </p:blipFill>
        <p:spPr>
          <a:xfrm>
            <a:off x="20" y="10"/>
            <a:ext cx="7555971" cy="6857990"/>
          </a:xfrm>
          <a:prstGeom prst="rect">
            <a:avLst/>
          </a:prstGeom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CB35112-3733-2D2E-AF65-7F96FF492A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524574"/>
              </p:ext>
            </p:extLst>
          </p:nvPr>
        </p:nvGraphicFramePr>
        <p:xfrm>
          <a:off x="8173212" y="2419773"/>
          <a:ext cx="3401568" cy="3358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6103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">
        <p:split orient="vert"/>
      </p:transition>
    </mc:Choice>
    <mc:Fallback>
      <p:transition spd="slow" advClick="0" advTm="1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Logotipo">
            <a:extLst>
              <a:ext uri="{FF2B5EF4-FFF2-40B4-BE49-F238E27FC236}">
                <a16:creationId xmlns:a16="http://schemas.microsoft.com/office/drawing/2014/main" id="{EFFD2735-6587-DBB3-EFCC-31816B171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832" r="387"/>
          <a:stretch/>
        </p:blipFill>
        <p:spPr>
          <a:xfrm>
            <a:off x="20" y="10"/>
            <a:ext cx="12191980" cy="42126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D2BFFD5-490F-4B45-91F2-6B826FBAD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7F0C02-5F13-913E-6F9A-701B3E8E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544814"/>
            <a:ext cx="4843555" cy="1807659"/>
          </a:xfrm>
        </p:spPr>
        <p:txBody>
          <a:bodyPr>
            <a:normAutofit/>
          </a:bodyPr>
          <a:lstStyle/>
          <a:p>
            <a:pPr algn="r"/>
            <a:r>
              <a:rPr lang="pt-BR" sz="4800" dirty="0">
                <a:solidFill>
                  <a:srgbClr val="FFFFFF"/>
                </a:solidFill>
              </a:rPr>
              <a:t>Curiosidades (parte 5)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6CF9A5-BEA4-4284-A8B5-D033E5B4B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6175" y="4900003"/>
            <a:ext cx="0" cy="109728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A0A3938-6A30-5B6B-A799-CF0840280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420001"/>
              </p:ext>
            </p:extLst>
          </p:nvPr>
        </p:nvGraphicFramePr>
        <p:xfrm>
          <a:off x="6095999" y="4315969"/>
          <a:ext cx="5334382" cy="243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637B30CC-D476-2FFF-B986-6181580B33E0}"/>
              </a:ext>
            </a:extLst>
          </p:cNvPr>
          <p:cNvSpPr txBox="1"/>
          <p:nvPr/>
        </p:nvSpPr>
        <p:spPr>
          <a:xfrm>
            <a:off x="9772748" y="4012653"/>
            <a:ext cx="241925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commons.wikimedia.org/wiki/File:Coca-Cola_logo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264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">
        <p:split orient="vert"/>
      </p:transition>
    </mc:Choice>
    <mc:Fallback>
      <p:transition spd="slow" advClick="0" advTm="1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rgbClr val="4E5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165C9E-E82D-AB58-725D-3E5E3A2B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Curiosidades (parte 6)</a:t>
            </a:r>
          </a:p>
        </p:txBody>
      </p:sp>
      <p:pic>
        <p:nvPicPr>
          <p:cNvPr id="9" name="Imagem 8" descr="Cisne na água">
            <a:extLst>
              <a:ext uri="{FF2B5EF4-FFF2-40B4-BE49-F238E27FC236}">
                <a16:creationId xmlns:a16="http://schemas.microsoft.com/office/drawing/2014/main" id="{28ACC3B2-20D6-0FC4-22A3-0337497B8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948" r="22508" b="-1"/>
          <a:stretch/>
        </p:blipFill>
        <p:spPr>
          <a:xfrm>
            <a:off x="20" y="10"/>
            <a:ext cx="7555971" cy="6857990"/>
          </a:xfrm>
          <a:prstGeom prst="rect">
            <a:avLst/>
          </a:prstGeom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AD62205-974B-5599-6B58-BCF90C4F8E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473025"/>
              </p:ext>
            </p:extLst>
          </p:nvPr>
        </p:nvGraphicFramePr>
        <p:xfrm>
          <a:off x="8173212" y="2419773"/>
          <a:ext cx="3401568" cy="3358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6464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">
        <p:split orient="vert"/>
      </p:transition>
    </mc:Choice>
    <mc:Fallback>
      <p:transition spd="slow" advClick="0" advTm="1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142</TotalTime>
  <Words>307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Wingdings</vt:lpstr>
      <vt:lpstr>Metropolitano</vt:lpstr>
      <vt:lpstr>Curiosidades</vt:lpstr>
      <vt:lpstr>Curiosidades (parte 1)</vt:lpstr>
      <vt:lpstr>Curiosidades (parte 2)</vt:lpstr>
      <vt:lpstr>Curiosidades ( parte 3)</vt:lpstr>
      <vt:lpstr>Curiosidades ( parte 4)</vt:lpstr>
      <vt:lpstr>Curiosidades (parte 5)</vt:lpstr>
      <vt:lpstr>Curiosidades (parte 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16</dc:creator>
  <cp:lastModifiedBy>Aluno 16</cp:lastModifiedBy>
  <cp:revision>4</cp:revision>
  <dcterms:created xsi:type="dcterms:W3CDTF">2023-06-14T17:01:07Z</dcterms:created>
  <dcterms:modified xsi:type="dcterms:W3CDTF">2023-06-14T19:23:37Z</dcterms:modified>
</cp:coreProperties>
</file>