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02961-76CC-4AA6-8CA7-D70A1AE3245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F338-A855-4599-A372-2D1ECF665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 A Ferguson and Bardell, de propriedade e gerenciamento independente, vem servindo a comunidade de investimento há mais de 20 anos. Como cada investidor tem necessidades diferentes, nós tentamos atender suas necessidades individuais de investimentos através de um compromisso pessoal e de um processo quantitativo de investimentos.”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6F338-A855-4599-A372-2D1ECF6653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4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 Como visão geral, vamos começar com o exame de um investimento e concluir com uma estratégia de investimento. O exame determina seu status de investimento atual, e vê alternativas e implicações diferentes. A estratégia de investimento examina os objetivos e mercados.”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6F338-A855-4599-A372-2D1ECF6653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D049-C8A1-096D-8FE0-60DF5DA64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09788-89D4-9C3B-2C7C-086F0690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AE61-05A4-015C-8FF0-D6BCD6E0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35DBE-4905-6ED4-7B94-BDE2E50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95D8F-106D-52B3-E3DD-5EF3884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8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8AE77-0865-53E3-F220-63DA9E19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46A4E4-7FEB-5E5F-0739-BE6AA86A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F207E-C034-E105-EA2D-FE6EE5D0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5E1AE-81A6-B397-083F-0215A6CE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13E85-4545-D6BF-1270-39C24EE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EF487-422A-8F61-B86D-77C03CDE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8E46C-977C-C330-DFDC-9F883EC8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2CEC0-4497-6773-A4A1-65CACD2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AE20E-D0C8-A03E-2E24-32B1B309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74E9A-9CAD-A4F3-AABD-D6608C3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823C-F2FB-CD45-C5A8-12FBB19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C6A61-0CE8-2629-BD6C-EAFAEB74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F303A-1D33-0D9B-CFC2-8530D583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AAC47-9E9E-16E4-0887-715C00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16061-367B-931B-FB85-9D9E615D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6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78E9C-AF38-8F06-3211-548E51E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8AE0F-A596-AC95-295F-54248E9D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C570-5E8C-B29D-D5A1-75852700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D5888-1A41-DF8E-82D0-4CD9D9E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A7172-44B4-A978-67BC-51D0FEFB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D7EA-D531-3D92-6C94-2A309727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1067A-7B4B-3F65-BA8D-3677AF0AF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7411B7-0738-E511-1734-024DBA26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C2D46-1920-95A0-261C-1AC757E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86FF77-9D30-B405-E515-9EED6F4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E0D45-9895-D4BB-209C-93E3475D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A37C-3516-2A2E-2EC5-3F323A16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4648F-2678-70F8-08B7-DFB8BE35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3BFE3-D85A-C874-C073-A7D39D9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2774BE-58B0-7630-B921-D8A2B3001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CA995-622F-BBBE-F45F-54094F465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B62725-45CB-255C-0BBC-7FDC3FB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178643-D0D0-FF59-3212-88E468A2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908C80-9FC0-AAE7-18F8-376705B6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36BAC-0CDD-F77A-ACA9-DF5F16A6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4BBCAD-D666-3AFE-6422-C8BF847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A4D15B-E036-FCF6-D5C8-CAAC049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61F307-9EEB-76B3-3507-B6B6A26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2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A4356D-BA7B-F382-9381-9C843C99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F116F1-57D1-C3B6-B6F8-4947D931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45C22-3898-D95B-D0AA-3C9838C1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18EE9-180E-5775-DCBC-6A4EC26A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02751-E946-113E-27D0-71DC2E36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7D439-364A-3DEB-A9F7-D8A206B56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AD44A-EF57-0507-377A-8425396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83F79-B258-C3F1-5492-44AF5C21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F6FA4-212C-D955-CFE9-3633D69D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6242B-60D5-C290-4E30-D7866A17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C24D02-3149-161C-E9AD-115484031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C9A2B3-1F94-28BE-DDEC-6BF5946E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BE931-DBE4-5DDF-A807-A981ECE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D0590-7002-A80D-615E-23E55137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D838D6-FBE1-E83C-D87C-7250687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92DA57-2EA3-8134-BCBF-80B91082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EC36F-3264-622D-68E5-792CDE5D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2D580-E1C4-429C-6995-DE1C40C2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8D3C-8C4C-4380-845F-39227C122ED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F360A-F889-8998-6225-027DB357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0C3BC-F40A-3323-C4AC-21D0874D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6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0D96-2E17-C3F1-B475-9F057F3DE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de Investimento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615B9-F021-F96F-795E-68C695532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Maria da Graça Pereira da Conceição</a:t>
            </a:r>
          </a:p>
        </p:txBody>
      </p:sp>
    </p:spTree>
    <p:extLst>
      <p:ext uri="{BB962C8B-B14F-4D97-AF65-F5344CB8AC3E}">
        <p14:creationId xmlns:p14="http://schemas.microsoft.com/office/powerpoint/2010/main" val="21321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E0E4-E27F-828F-07E0-09631051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Ferguson and Bardell.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55B75-4060-0EF8-F546-E3BB9079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Gerenciamento próprio e independente</a:t>
            </a:r>
          </a:p>
          <a:p>
            <a:r>
              <a:rPr lang="pt-BR" dirty="0"/>
              <a:t> 20 anos de experiência em investimentos</a:t>
            </a:r>
          </a:p>
          <a:p>
            <a:r>
              <a:rPr lang="pt-BR" dirty="0"/>
              <a:t> Serviços orientado para o relacionamento</a:t>
            </a:r>
          </a:p>
          <a:p>
            <a:r>
              <a:rPr lang="pt-BR" dirty="0"/>
              <a:t> Processo quantitativo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39703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ABAE-DAA5-32A3-BF89-044D9C02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5B68B-3DDB-044D-4C08-ECB839B6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Processo de Investimento</a:t>
            </a:r>
          </a:p>
          <a:p>
            <a:r>
              <a:rPr lang="pt-BR" dirty="0"/>
              <a:t> Revisão de Investimento </a:t>
            </a:r>
          </a:p>
          <a:p>
            <a:r>
              <a:rPr lang="pt-BR" dirty="0"/>
              <a:t>Avaliação da situação financeira</a:t>
            </a:r>
          </a:p>
          <a:p>
            <a:r>
              <a:rPr lang="pt-BR" dirty="0"/>
              <a:t>Formulação de Diretrizes.</a:t>
            </a:r>
          </a:p>
          <a:p>
            <a:r>
              <a:rPr lang="pt-BR" dirty="0"/>
              <a:t>Estratégia de Investimento</a:t>
            </a:r>
          </a:p>
          <a:p>
            <a:r>
              <a:rPr lang="pt-BR" dirty="0"/>
              <a:t>Seleção de Investimento</a:t>
            </a:r>
          </a:p>
          <a:p>
            <a:r>
              <a:rPr lang="pt-BR" dirty="0"/>
              <a:t>Revisão e Relatório da Situação</a:t>
            </a:r>
          </a:p>
        </p:txBody>
      </p:sp>
    </p:spTree>
    <p:extLst>
      <p:ext uri="{BB962C8B-B14F-4D97-AF65-F5344CB8AC3E}">
        <p14:creationId xmlns:p14="http://schemas.microsoft.com/office/powerpoint/2010/main" val="38617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D3B8D47-09F2-AC84-4732-3005B074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Investimento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764D71-7BE7-14DC-D4A9-61C26D83E014}"/>
              </a:ext>
            </a:extLst>
          </p:cNvPr>
          <p:cNvSpPr/>
          <p:nvPr/>
        </p:nvSpPr>
        <p:spPr>
          <a:xfrm>
            <a:off x="738231" y="2063692"/>
            <a:ext cx="2315362" cy="830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Avaliação da Situação Financeira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FAB994-6E78-3216-0600-A6FF292BA9A8}"/>
              </a:ext>
            </a:extLst>
          </p:cNvPr>
          <p:cNvSpPr/>
          <p:nvPr/>
        </p:nvSpPr>
        <p:spPr>
          <a:xfrm>
            <a:off x="4379053" y="2063692"/>
            <a:ext cx="1585520" cy="830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Formulação de Diretrizes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B2A7EC9-D397-1876-1CAD-6ECCD5FC57EC}"/>
              </a:ext>
            </a:extLst>
          </p:cNvPr>
          <p:cNvSpPr/>
          <p:nvPr/>
        </p:nvSpPr>
        <p:spPr>
          <a:xfrm>
            <a:off x="3429123" y="2309238"/>
            <a:ext cx="550569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8AAB3661-F4D0-E393-868B-1CD0483D6C19}"/>
              </a:ext>
            </a:extLst>
          </p:cNvPr>
          <p:cNvSpPr/>
          <p:nvPr/>
        </p:nvSpPr>
        <p:spPr>
          <a:xfrm>
            <a:off x="3429123" y="4548762"/>
            <a:ext cx="550569" cy="484632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BAE1F724-2162-007D-3BBA-53DFD215474D}"/>
              </a:ext>
            </a:extLst>
          </p:cNvPr>
          <p:cNvSpPr/>
          <p:nvPr/>
        </p:nvSpPr>
        <p:spPr>
          <a:xfrm>
            <a:off x="4890781" y="3267206"/>
            <a:ext cx="484632" cy="63996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45215EED-41C8-17EF-B3CF-76DE75042A6F}"/>
              </a:ext>
            </a:extLst>
          </p:cNvPr>
          <p:cNvSpPr/>
          <p:nvPr/>
        </p:nvSpPr>
        <p:spPr>
          <a:xfrm rot="2382482">
            <a:off x="3186806" y="3472692"/>
            <a:ext cx="484632" cy="597911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256B5B-EF28-610F-7BB3-5C5D9692D55A}"/>
              </a:ext>
            </a:extLst>
          </p:cNvPr>
          <p:cNvSpPr/>
          <p:nvPr/>
        </p:nvSpPr>
        <p:spPr>
          <a:xfrm>
            <a:off x="1019519" y="4389112"/>
            <a:ext cx="2147582" cy="6711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Revisão e Relatório da Situação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1FDF04-9074-C6CA-20C4-CA78F496CE56}"/>
              </a:ext>
            </a:extLst>
          </p:cNvPr>
          <p:cNvSpPr/>
          <p:nvPr/>
        </p:nvSpPr>
        <p:spPr>
          <a:xfrm>
            <a:off x="4513277" y="4280177"/>
            <a:ext cx="1845578" cy="7800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Seleção de Investimentos</a:t>
            </a:r>
          </a:p>
        </p:txBody>
      </p:sp>
    </p:spTree>
    <p:extLst>
      <p:ext uri="{BB962C8B-B14F-4D97-AF65-F5344CB8AC3E}">
        <p14:creationId xmlns:p14="http://schemas.microsoft.com/office/powerpoint/2010/main" val="16136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4815504-571B-6842-3D8E-139A96F6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Situação Financeira. 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68BC854-9B7A-20B9-A4B4-2D8559D24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18328"/>
              </p:ext>
            </p:extLst>
          </p:nvPr>
        </p:nvGraphicFramePr>
        <p:xfrm>
          <a:off x="1585519" y="1825625"/>
          <a:ext cx="468105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53">
                  <a:extLst>
                    <a:ext uri="{9D8B030D-6E8A-4147-A177-3AD203B41FA5}">
                      <a16:colId xmlns:a16="http://schemas.microsoft.com/office/drawing/2014/main" val="1826691757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3907154597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3821074072"/>
                    </a:ext>
                  </a:extLst>
                </a:gridCol>
              </a:tblGrid>
              <a:tr h="280012"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Fundos 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%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3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1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2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7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4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193</Words>
  <Application>Microsoft Office PowerPoint</Application>
  <PresentationFormat>Widescreen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de Investimento</vt:lpstr>
      <vt:lpstr>Ferguson and Bardell.</vt:lpstr>
      <vt:lpstr>Resumo</vt:lpstr>
      <vt:lpstr>Processo de Investimento</vt:lpstr>
      <vt:lpstr>Avaliação da Situação Financeira.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Investimento</dc:title>
  <dc:creator>Aluno 16</dc:creator>
  <cp:lastModifiedBy>Aluno 16</cp:lastModifiedBy>
  <cp:revision>3</cp:revision>
  <dcterms:created xsi:type="dcterms:W3CDTF">2023-06-14T19:23:43Z</dcterms:created>
  <dcterms:modified xsi:type="dcterms:W3CDTF">2023-06-14T20:49:06Z</dcterms:modified>
</cp:coreProperties>
</file>