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77" r:id="rId4"/>
    <p:sldId id="278" r:id="rId5"/>
    <p:sldId id="279" r:id="rId6"/>
    <p:sldId id="289" r:id="rId7"/>
    <p:sldId id="280" r:id="rId8"/>
    <p:sldId id="290" r:id="rId9"/>
    <p:sldId id="291" r:id="rId10"/>
    <p:sldId id="292" r:id="rId11"/>
    <p:sldId id="282" r:id="rId12"/>
    <p:sldId id="285" r:id="rId13"/>
    <p:sldId id="286" r:id="rId14"/>
    <p:sldId id="287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101"/>
    <a:srgbClr val="F58D01"/>
    <a:srgbClr val="EE7164"/>
    <a:srgbClr val="FFC409"/>
    <a:srgbClr val="FFD961"/>
    <a:srgbClr val="FEAB3C"/>
    <a:srgbClr val="000000"/>
    <a:srgbClr val="0B3261"/>
    <a:srgbClr val="009F3C"/>
    <a:srgbClr val="464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>
      <p:cViewPr varScale="1">
        <p:scale>
          <a:sx n="74" d="100"/>
          <a:sy n="7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79F7-E871-4E53-B158-73EA1AF58921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CE682-48B7-46E7-98CA-86439A0005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3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E682-48B7-46E7-98CA-86439A0005C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2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microsoft.com/office/2007/relationships/hdphoto" Target="../media/hdphoto1.wd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jp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GB" dirty="0" err="1" smtClean="0"/>
              <a:t>Evolución</a:t>
            </a:r>
            <a:r>
              <a:rPr lang="en-GB" dirty="0" smtClean="0"/>
              <a:t> de Software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Proyecto</a:t>
            </a:r>
            <a:r>
              <a:rPr lang="en-GB" b="1" dirty="0" smtClean="0"/>
              <a:t> :</a:t>
            </a:r>
            <a:r>
              <a:rPr lang="en-GB" dirty="0" smtClean="0"/>
              <a:t> </a:t>
            </a:r>
            <a:r>
              <a:rPr lang="en-GB" dirty="0" err="1" smtClean="0"/>
              <a:t>LightSpeed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-27384"/>
            <a:ext cx="1835696" cy="52242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MX" dirty="0" smtClean="0"/>
              <a:t>US005 – </a:t>
            </a:r>
            <a:r>
              <a:rPr lang="es-MX" dirty="0" err="1" smtClean="0"/>
              <a:t>Pantala</a:t>
            </a:r>
            <a:r>
              <a:rPr lang="es-MX" dirty="0" smtClean="0"/>
              <a:t> principal</a:t>
            </a:r>
            <a:endParaRPr lang="es-MX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892480" cy="37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WBS Proyecto y Producto</a:t>
            </a:r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74"/>
          <a:stretch/>
        </p:blipFill>
        <p:spPr>
          <a:xfrm>
            <a:off x="179512" y="1916832"/>
            <a:ext cx="8810057" cy="309634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396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WBS Proyecto y Producto</a:t>
            </a:r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9"/>
          <a:stretch/>
        </p:blipFill>
        <p:spPr>
          <a:xfrm>
            <a:off x="539552" y="1772817"/>
            <a:ext cx="8208912" cy="3511118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12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WBS Proyecto y Producto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208913" cy="331236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64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Configuration</a:t>
            </a:r>
            <a:r>
              <a:rPr lang="es-MX" dirty="0" smtClean="0"/>
              <a:t> </a:t>
            </a:r>
            <a:r>
              <a:rPr lang="es-MX" dirty="0" err="1" smtClean="0"/>
              <a:t>Items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556498" y="1583213"/>
            <a:ext cx="430353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PR" sz="2000" b="1" dirty="0" err="1"/>
              <a:t>Product</a:t>
            </a:r>
            <a:r>
              <a:rPr lang="es-PR" sz="2000" b="1" dirty="0"/>
              <a:t> </a:t>
            </a:r>
            <a:r>
              <a:rPr lang="es-PR" sz="2000" b="1" dirty="0" err="1"/>
              <a:t>Backlog</a:t>
            </a:r>
            <a:r>
              <a:rPr lang="es-PR" sz="2000" b="1" dirty="0"/>
              <a:t> [PB]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4009256" y="2196732"/>
            <a:ext cx="4307160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 anchorCtr="0">
            <a:spAutoFit/>
          </a:bodyPr>
          <a:lstStyle/>
          <a:p>
            <a:r>
              <a:rPr lang="es-MX" sz="2000" b="1" dirty="0" err="1"/>
              <a:t>WBS_Producto</a:t>
            </a:r>
            <a:r>
              <a:rPr lang="es-MX" sz="2000" b="1" dirty="0"/>
              <a:t>, </a:t>
            </a:r>
            <a:r>
              <a:rPr lang="es-MX" sz="2000" b="1" dirty="0" err="1"/>
              <a:t>WBS_Proyecto</a:t>
            </a:r>
            <a:r>
              <a:rPr lang="es-MX" sz="2000" b="1" dirty="0"/>
              <a:t> [MOD]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52872" y="2754369"/>
            <a:ext cx="4307160" cy="400110"/>
          </a:xfrm>
          <a:prstGeom prst="rect">
            <a:avLst/>
          </a:prstGeom>
          <a:solidFill>
            <a:srgbClr val="EE7164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sz="2000" b="1" dirty="0"/>
              <a:t>Sprint </a:t>
            </a:r>
            <a:r>
              <a:rPr lang="es-MX" sz="2000" b="1" dirty="0" err="1"/>
              <a:t>Backlog</a:t>
            </a:r>
            <a:r>
              <a:rPr lang="es-MX" sz="2000" b="1" dirty="0"/>
              <a:t> </a:t>
            </a:r>
            <a:r>
              <a:rPr lang="es-MX" sz="2000" b="1" dirty="0" smtClean="0"/>
              <a:t>1,2 [</a:t>
            </a:r>
            <a:r>
              <a:rPr lang="es-MX" sz="2000" b="1" dirty="0"/>
              <a:t>DOC]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012882" y="3283224"/>
            <a:ext cx="430353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PR" sz="2000" b="1" dirty="0" err="1"/>
              <a:t>Burndown</a:t>
            </a:r>
            <a:r>
              <a:rPr lang="es-PR" sz="2000" b="1" dirty="0"/>
              <a:t> Chart 1,2 [DOC]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552872" y="3820978"/>
            <a:ext cx="4307160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sz="2000" b="1" dirty="0" err="1"/>
              <a:t>User</a:t>
            </a:r>
            <a:r>
              <a:rPr lang="es-MX" sz="2000" b="1" dirty="0"/>
              <a:t> </a:t>
            </a:r>
            <a:r>
              <a:rPr lang="es-MX" sz="2000" b="1" dirty="0" err="1"/>
              <a:t>stories</a:t>
            </a:r>
            <a:r>
              <a:rPr lang="es-MX" sz="2000" b="1" dirty="0"/>
              <a:t> (</a:t>
            </a:r>
            <a:r>
              <a:rPr lang="es-MX" sz="2000" b="1" dirty="0" smtClean="0"/>
              <a:t>001-0017) </a:t>
            </a:r>
            <a:r>
              <a:rPr lang="es-MX" sz="2000" b="1" dirty="0"/>
              <a:t>[US]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042566" y="4397042"/>
            <a:ext cx="4307160" cy="400110"/>
          </a:xfrm>
          <a:prstGeom prst="rect">
            <a:avLst/>
          </a:prstGeom>
          <a:solidFill>
            <a:srgbClr val="EE7164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sz="2000" b="1" dirty="0"/>
              <a:t>Diagrama de Entidad Relación [MOD</a:t>
            </a:r>
            <a:r>
              <a:rPr lang="es-MX" sz="2000" b="1" dirty="0" smtClean="0"/>
              <a:t>]</a:t>
            </a:r>
            <a:endParaRPr lang="es-MX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2872" y="4973106"/>
            <a:ext cx="430353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PR" sz="2000" b="1" dirty="0"/>
              <a:t>Diagrama de Clases [MOD]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077074" y="5549170"/>
            <a:ext cx="4307160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sz="2000" b="1" dirty="0"/>
              <a:t>Código fuente [SRC]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86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:D</a:t>
            </a:r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78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 bwMode="auto">
          <a:xfrm>
            <a:off x="4572000" y="1124744"/>
            <a:ext cx="1368152" cy="5328590"/>
          </a:xfrm>
          <a:prstGeom prst="rect">
            <a:avLst/>
          </a:prstGeom>
          <a:solidFill>
            <a:srgbClr val="FD91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8872" tIns="3291840" rIns="118872" bIns="109728" numCol="1" rtlCol="0" anchor="t" anchorCtr="0" compatLnSpc="1">
            <a:prstTxWarp prst="textNoShape">
              <a:avLst/>
            </a:prstTxWarp>
          </a:bodyPr>
          <a:lstStyle/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User </a:t>
            </a:r>
          </a:p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Stories</a:t>
            </a: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Rectangle 4"/>
          <p:cNvSpPr/>
          <p:nvPr/>
        </p:nvSpPr>
        <p:spPr bwMode="auto">
          <a:xfrm>
            <a:off x="1835696" y="1124747"/>
            <a:ext cx="1368152" cy="53285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8872" tIns="3291840" rIns="118872" bIns="109728" numCol="1" rtlCol="0" anchor="t" anchorCtr="0" compatLnSpc="1">
            <a:prstTxWarp prst="textNoShape">
              <a:avLst/>
            </a:prstTxWarp>
          </a:bodyPr>
          <a:lstStyle/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Product</a:t>
            </a:r>
          </a:p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Backlog</a:t>
            </a: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5"/>
          <p:cNvSpPr/>
          <p:nvPr/>
        </p:nvSpPr>
        <p:spPr bwMode="auto">
          <a:xfrm>
            <a:off x="3203848" y="1124744"/>
            <a:ext cx="1368152" cy="53285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8872" tIns="3291840" rIns="118872" bIns="109728" numCol="1" rtlCol="0" anchor="t" anchorCtr="0" compatLnSpc="1">
            <a:prstTxWarp prst="textNoShape">
              <a:avLst/>
            </a:prstTxWarp>
          </a:bodyPr>
          <a:lstStyle/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Sprint</a:t>
            </a:r>
          </a:p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Backlog</a:t>
            </a: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Agenda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tangle 3"/>
          <p:cNvSpPr/>
          <p:nvPr/>
        </p:nvSpPr>
        <p:spPr bwMode="auto">
          <a:xfrm>
            <a:off x="228251" y="1124747"/>
            <a:ext cx="1607445" cy="532859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8872" tIns="3291840" rIns="118872" bIns="109728" numCol="1" rtlCol="0" anchor="t" anchorCtr="0" compatLnSpc="1">
            <a:prstTxWarp prst="textNoShape">
              <a:avLst/>
            </a:prstTxWarp>
          </a:bodyPr>
          <a:lstStyle/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Descripción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del </a:t>
            </a:r>
            <a:r>
              <a:rPr lang="en-US" sz="2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proyecto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5"/>
          <p:cNvSpPr/>
          <p:nvPr/>
        </p:nvSpPr>
        <p:spPr bwMode="auto">
          <a:xfrm>
            <a:off x="5940152" y="1124747"/>
            <a:ext cx="1512168" cy="5328590"/>
          </a:xfrm>
          <a:prstGeom prst="rect">
            <a:avLst/>
          </a:prstGeom>
          <a:solidFill>
            <a:srgbClr val="FEAB3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8872" tIns="3291840" rIns="118872" bIns="109728" numCol="1" rtlCol="0" anchor="t" anchorCtr="0" compatLnSpc="1">
            <a:prstTxWarp prst="textNoShape">
              <a:avLst/>
            </a:prstTxWarp>
          </a:bodyPr>
          <a:lstStyle/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WBS </a:t>
            </a:r>
            <a:r>
              <a: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Proyecto</a:t>
            </a: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y </a:t>
            </a:r>
            <a:r>
              <a: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Producto</a:t>
            </a: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6"/>
          <p:cNvSpPr/>
          <p:nvPr/>
        </p:nvSpPr>
        <p:spPr bwMode="auto">
          <a:xfrm>
            <a:off x="7452320" y="1124745"/>
            <a:ext cx="1440160" cy="5328591"/>
          </a:xfrm>
          <a:prstGeom prst="rect">
            <a:avLst/>
          </a:prstGeom>
          <a:solidFill>
            <a:srgbClr val="FFC409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8872" tIns="3291840" rIns="118872" bIns="109728" numCol="1" rtlCol="0" anchor="t" anchorCtr="0" compatLnSpc="1">
            <a:prstTxWarp prst="textNoShape">
              <a:avLst/>
            </a:prstTxWarp>
          </a:bodyPr>
          <a:lstStyle/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Configuration</a:t>
            </a:r>
          </a:p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Items</a:t>
            </a: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3247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2 Imagen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1124744"/>
            <a:ext cx="8665200" cy="30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 animBg="1"/>
      <p:bldP spid="8" grpId="0" animBg="1"/>
      <p:bldP spid="33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el Proyecto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presente proyecto desarrollará un aplicativo desktop para el proceso de venta de entradas del cine CINEPOLIS.</a:t>
            </a:r>
            <a:endParaRPr lang="es-MX" dirty="0"/>
          </a:p>
        </p:txBody>
      </p:sp>
      <p:pic>
        <p:nvPicPr>
          <p:cNvPr id="2050" name="Picture 2" descr="http://www.miramarcc.com/images/noticias/noticia_pantalla_tact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12974"/>
            <a:ext cx="2052227" cy="27363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digitalsignagelcddisplay.com/photo/pl3156153-cinema_47_led_touch_screen_digital_signage_multi_touch_advertising_displa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86603"/>
            <a:ext cx="2736304" cy="21890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25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Product</a:t>
            </a:r>
            <a:r>
              <a:rPr lang="es-MX" dirty="0" smtClean="0"/>
              <a:t> </a:t>
            </a:r>
            <a:r>
              <a:rPr lang="es-MX" dirty="0" err="1" smtClean="0"/>
              <a:t>Backlog</a:t>
            </a:r>
            <a:endParaRPr lang="es-MX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6" t="40987" r="30451" b="10843"/>
          <a:stretch/>
        </p:blipFill>
        <p:spPr bwMode="auto">
          <a:xfrm>
            <a:off x="1974521" y="1700808"/>
            <a:ext cx="5472608" cy="383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5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Product</a:t>
            </a:r>
            <a:r>
              <a:rPr lang="es-MX" dirty="0" smtClean="0"/>
              <a:t> </a:t>
            </a:r>
            <a:r>
              <a:rPr lang="es-MX" dirty="0" err="1" smtClean="0"/>
              <a:t>Backlog</a:t>
            </a:r>
            <a:endParaRPr lang="es-MX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2" t="14802" r="32738" b="6250"/>
          <a:stretch/>
        </p:blipFill>
        <p:spPr bwMode="auto">
          <a:xfrm>
            <a:off x="2312519" y="1296144"/>
            <a:ext cx="4563737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13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Product</a:t>
            </a:r>
            <a:r>
              <a:rPr lang="es-MX" dirty="0" smtClean="0"/>
              <a:t> </a:t>
            </a:r>
            <a:r>
              <a:rPr lang="es-MX" dirty="0" err="1" smtClean="0"/>
              <a:t>Backlog</a:t>
            </a:r>
            <a:endParaRPr lang="es-MX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2" t="27641" r="31799" b="19117"/>
          <a:stretch/>
        </p:blipFill>
        <p:spPr bwMode="auto">
          <a:xfrm>
            <a:off x="2195735" y="1484784"/>
            <a:ext cx="51192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Sprint </a:t>
            </a:r>
            <a:r>
              <a:rPr lang="es-MX" dirty="0" err="1" smtClean="0"/>
              <a:t>Backlog</a:t>
            </a:r>
            <a:endParaRPr lang="es-MX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1244863"/>
            <a:ext cx="7640116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MX" dirty="0" smtClean="0"/>
              <a:t>US001 – Escoger funciones</a:t>
            </a:r>
            <a:endParaRPr lang="es-MX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67462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07990"/>
            <a:ext cx="1835696" cy="522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" y="6165304"/>
            <a:ext cx="2161550" cy="692696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MX" dirty="0" smtClean="0"/>
              <a:t>US003 – Escoger precios</a:t>
            </a:r>
            <a:endParaRPr lang="es-MX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" y="1504681"/>
            <a:ext cx="854511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130</Words>
  <Application>Microsoft Office PowerPoint</Application>
  <PresentationFormat>Presentación en pantalla (4:3)</PresentationFormat>
  <Paragraphs>38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Evolución de Software</vt:lpstr>
      <vt:lpstr>Agenda</vt:lpstr>
      <vt:lpstr>Descripción el Proyecto</vt:lpstr>
      <vt:lpstr>Product Backlog</vt:lpstr>
      <vt:lpstr>Product Backlog</vt:lpstr>
      <vt:lpstr>Product Backlog</vt:lpstr>
      <vt:lpstr>Sprint Backlog</vt:lpstr>
      <vt:lpstr>US001 – Escoger funciones</vt:lpstr>
      <vt:lpstr>US003 – Escoger precios</vt:lpstr>
      <vt:lpstr>US005 – Pantala principal</vt:lpstr>
      <vt:lpstr>WBS Proyecto y Producto</vt:lpstr>
      <vt:lpstr>WBS Proyecto y Producto</vt:lpstr>
      <vt:lpstr>WBS Proyecto y Producto</vt:lpstr>
      <vt:lpstr>Configuration Items</vt:lpstr>
      <vt:lpstr>Gracias :D</vt:lpstr>
    </vt:vector>
  </TitlesOfParts>
  <Company>SAINT-GOBAIN 1.7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miguel bruno aybar guerrero</cp:lastModifiedBy>
  <cp:revision>43</cp:revision>
  <dcterms:created xsi:type="dcterms:W3CDTF">2013-06-03T12:57:42Z</dcterms:created>
  <dcterms:modified xsi:type="dcterms:W3CDTF">2015-05-26T05:57:15Z</dcterms:modified>
</cp:coreProperties>
</file>