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Poppins Light" panose="020B0502040204020203" pitchFamily="2" charset="0"/>
      <p:regular r:id="rId13"/>
    </p:embeddedFont>
    <p:embeddedFont>
      <p:font typeface="Roboto Light" panose="020F0502020204030204" pitchFamily="2" charset="0"/>
      <p:regular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21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95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2867"/>
            <a:ext cx="8836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Introdução à Linguagem Nexon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5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que é Nexon?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Linguagem de programação leve e didática.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Sintaxe inspirada em raízes latinas.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Foco: clareza e simplicidade.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Funcionalidades principais: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3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Variáveis, funções, condicionais, loops e operadores básicos.</a:t>
            </a:r>
            <a:endParaRPr lang="en-US" sz="175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A9CB0C79-865B-2292-27BC-D99E917C6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4365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493" y="283488"/>
            <a:ext cx="3315295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150995"/>
            <a:ext cx="5981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Considerações Finais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39583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587579" y="5334595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Case-sensitive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1587579" y="5825014"/>
            <a:ext cx="22542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diferencia letras maiúsculas e minúsculas.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278" y="5239583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919067" y="5334595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Strings entre aspas duplas.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884" y="5239583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8250674" y="5334595"/>
            <a:ext cx="225432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 pode substituir } para fim de bloco.</a:t>
            </a:r>
            <a:endParaRPr lang="en-US" sz="2200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8491" y="5239583"/>
            <a:ext cx="566976" cy="566976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11582281" y="53345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Futuro</a:t>
            </a:r>
            <a:endParaRPr lang="en-US" sz="2200" dirty="0"/>
          </a:p>
        </p:txBody>
      </p:sp>
      <p:sp>
        <p:nvSpPr>
          <p:cNvPr id="14" name="Text 6"/>
          <p:cNvSpPr/>
          <p:nvPr/>
        </p:nvSpPr>
        <p:spPr>
          <a:xfrm>
            <a:off x="11582281" y="582501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suporte a arrays, tipos e comentários multilinha.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Sintaxe Geral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35606" y="3518892"/>
            <a:ext cx="41134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Declarações terminam com ;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5609868" y="337935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721" y="3503295"/>
            <a:ext cx="255151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481304" y="3020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Blocos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481304" y="3510915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Usam {} ou a palavra fin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7574756" y="2740938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6"/>
          <p:cNvSpPr/>
          <p:nvPr/>
        </p:nvSpPr>
        <p:spPr>
          <a:xfrm>
            <a:off x="7730609" y="286488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594771" y="4599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Funções com fnc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8789075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9"/>
          <p:cNvSpPr/>
          <p:nvPr/>
        </p:nvSpPr>
        <p:spPr>
          <a:xfrm>
            <a:off x="8944928" y="45364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000" dirty="0"/>
          </a:p>
        </p:txBody>
      </p:sp>
      <p:sp>
        <p:nvSpPr>
          <p:cNvPr id="16" name="Text 10"/>
          <p:cNvSpPr/>
          <p:nvPr/>
        </p:nvSpPr>
        <p:spPr>
          <a:xfrm>
            <a:off x="9481304" y="58482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Variáveis com var:</a:t>
            </a:r>
            <a:endParaRPr lang="en-US" sz="22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7574756" y="60838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2"/>
          <p:cNvSpPr/>
          <p:nvPr/>
        </p:nvSpPr>
        <p:spPr>
          <a:xfrm>
            <a:off x="7730609" y="62078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3"/>
          <p:cNvSpPr/>
          <p:nvPr/>
        </p:nvSpPr>
        <p:spPr>
          <a:xfrm>
            <a:off x="793790" y="5088255"/>
            <a:ext cx="435530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Operadores aritméticos e comparações</a:t>
            </a:r>
            <a:endParaRPr lang="en-US" sz="2200" dirty="0"/>
          </a:p>
        </p:txBody>
      </p:sp>
      <p:sp>
        <p:nvSpPr>
          <p:cNvPr id="21" name="Text 14"/>
          <p:cNvSpPr/>
          <p:nvPr/>
        </p:nvSpPr>
        <p:spPr>
          <a:xfrm>
            <a:off x="793790" y="5933003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são suportados.</a:t>
            </a:r>
            <a:endParaRPr lang="en-US" sz="175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3" name="Shape 15"/>
          <p:cNvSpPr/>
          <p:nvPr/>
        </p:nvSpPr>
        <p:spPr>
          <a:xfrm>
            <a:off x="5609868" y="5445443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16"/>
          <p:cNvSpPr/>
          <p:nvPr/>
        </p:nvSpPr>
        <p:spPr>
          <a:xfrm>
            <a:off x="5765721" y="5569387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5</a:t>
            </a:r>
            <a:endParaRPr lang="en-US" sz="2000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D97CA45E-7CBC-D810-8A64-B188ED4F428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24" y="1329338"/>
            <a:ext cx="4171308" cy="62569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5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Palavras-chave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05213"/>
            <a:ext cx="7556421" cy="5868114"/>
          </a:xfrm>
          <a:prstGeom prst="roundRect">
            <a:avLst>
              <a:gd name="adj" fmla="val 162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6287810" y="171283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6514624" y="185654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Palavra-chave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185654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Função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2363153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6514624" y="250686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fnc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250686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Declara função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301347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65146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var: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Declara variável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366379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65146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back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Retorno de função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31411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65146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si / velsi / nisi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Condicional (if / else if / else)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287810" y="496443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65146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dum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102890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Loop "enquanto"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6287810" y="561474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21"/>
          <p:cNvSpPr/>
          <p:nvPr/>
        </p:nvSpPr>
        <p:spPr>
          <a:xfrm>
            <a:off x="65146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102890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Loop "para"</a:t>
            </a:r>
            <a:endParaRPr lang="en-US" sz="1750" dirty="0"/>
          </a:p>
        </p:txBody>
      </p:sp>
      <p:sp>
        <p:nvSpPr>
          <p:cNvPr id="26" name="Shape 23"/>
          <p:cNvSpPr/>
          <p:nvPr/>
        </p:nvSpPr>
        <p:spPr>
          <a:xfrm>
            <a:off x="6287810" y="626506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4"/>
          <p:cNvSpPr/>
          <p:nvPr/>
        </p:nvSpPr>
        <p:spPr>
          <a:xfrm>
            <a:off x="6514624" y="640877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10289024" y="640877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Imprime no console</a:t>
            </a:r>
            <a:endParaRPr lang="en-US" sz="1750" dirty="0"/>
          </a:p>
        </p:txBody>
      </p:sp>
      <p:sp>
        <p:nvSpPr>
          <p:cNvPr id="29" name="Shape 26"/>
          <p:cNvSpPr/>
          <p:nvPr/>
        </p:nvSpPr>
        <p:spPr>
          <a:xfrm>
            <a:off x="6287810" y="691538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Text 27"/>
          <p:cNvSpPr/>
          <p:nvPr/>
        </p:nvSpPr>
        <p:spPr>
          <a:xfrm>
            <a:off x="6514624" y="70590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fin</a:t>
            </a:r>
            <a:endParaRPr lang="en-US" sz="1750" dirty="0"/>
          </a:p>
        </p:txBody>
      </p:sp>
      <p:sp>
        <p:nvSpPr>
          <p:cNvPr id="31" name="Text 28"/>
          <p:cNvSpPr/>
          <p:nvPr/>
        </p:nvSpPr>
        <p:spPr>
          <a:xfrm>
            <a:off x="10289024" y="705909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Fecha bloco</a:t>
            </a:r>
            <a:endParaRPr lang="en-US" sz="1750" dirty="0"/>
          </a:p>
        </p:txBody>
      </p:sp>
      <p:pic>
        <p:nvPicPr>
          <p:cNvPr id="32" name="Image 0" descr="preencoded.png">
            <a:extLst>
              <a:ext uri="{FF2B5EF4-FFF2-40B4-BE49-F238E27FC236}">
                <a16:creationId xmlns:a16="http://schemas.microsoft.com/office/drawing/2014/main" id="{09403171-0B95-D21C-F353-AF7C20E3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5905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Operadores e Símbolos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33962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Operadores Aritméticos: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+, -, *, /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Comparadores: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==, !=, &lt;, &gt;, &lt;=, &gt;=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Outros símbolos: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-&gt;: Atribuição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;: Fim de instrução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( ) e { }: Agrupamento e blocos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//: Comentário de linha</a:t>
            </a:r>
            <a:endParaRPr lang="en-US" sz="175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582D7560-E4D3-BA42-D7B9-A30A182188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0" y="453627"/>
            <a:ext cx="4556761" cy="68351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3698"/>
            <a:ext cx="67872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Identificadores e Literais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043160" y="3012638"/>
            <a:ext cx="30480" cy="3253264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9153287" y="325254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9803249" y="301263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9888319" y="305514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6280190" y="3090505"/>
            <a:ext cx="2644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Identificadores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80190" y="3580924"/>
            <a:ext cx="264414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Nomes de variáveis/funções 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280190" y="4007287"/>
            <a:ext cx="264414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( \ [a-zA-Z\_\]\[a-zA-Z0-9\_\ ] \* )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10283071" y="461343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/>
          <p:cNvSpPr/>
          <p:nvPr/>
        </p:nvSpPr>
        <p:spPr>
          <a:xfrm>
            <a:off x="9803249" y="43735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9888319" y="441602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1192470" y="4451390"/>
            <a:ext cx="2644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Literais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1192470" y="4941808"/>
            <a:ext cx="26441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Inteiros: 42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192470" y="5384006"/>
            <a:ext cx="26441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Flutuantes: 3.14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1192470" y="5826204"/>
            <a:ext cx="26441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Strings: "texto"</a:t>
            </a:r>
            <a:endParaRPr lang="en-US" sz="175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2E006791-370B-A1ED-9196-9FCCE0DD4C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952262"/>
            <a:ext cx="4919305" cy="63249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450783"/>
            <a:ext cx="70696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Exemplos de Uso: Função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499723"/>
            <a:ext cx="7556421" cy="702945"/>
          </a:xfrm>
          <a:prstGeom prst="roundRect">
            <a:avLst>
              <a:gd name="adj" fmla="val 13553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2"/>
          <p:cNvSpPr/>
          <p:nvPr/>
        </p:nvSpPr>
        <p:spPr>
          <a:xfrm>
            <a:off x="6268879" y="3499723"/>
            <a:ext cx="7579043" cy="702945"/>
          </a:xfrm>
          <a:prstGeom prst="roundRect">
            <a:avLst>
              <a:gd name="adj" fmla="val 4840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6495693" y="3669744"/>
            <a:ext cx="71254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nexon fnc mult (a, b) { var: resultado -&gt; a * b; back resultado; }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4457819"/>
            <a:ext cx="7556421" cy="702945"/>
          </a:xfrm>
          <a:prstGeom prst="roundRect">
            <a:avLst>
              <a:gd name="adj" fmla="val 13553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5"/>
          <p:cNvSpPr/>
          <p:nvPr/>
        </p:nvSpPr>
        <p:spPr>
          <a:xfrm>
            <a:off x="6268879" y="4457819"/>
            <a:ext cx="7579043" cy="702945"/>
          </a:xfrm>
          <a:prstGeom prst="roundRect">
            <a:avLst>
              <a:gd name="adj" fmla="val 4840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6"/>
          <p:cNvSpPr/>
          <p:nvPr/>
        </p:nvSpPr>
        <p:spPr>
          <a:xfrm>
            <a:off x="6495693" y="4627840"/>
            <a:ext cx="71254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Imp mult(5, 3); // Imprime: 15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280190" y="541591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Explica como declarar função, variável e retornar valor.</a:t>
            </a:r>
            <a:endParaRPr lang="en-US" sz="175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19243AC4-F8AC-2E1E-D369-3AED643187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3373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Exemplo: Loop dum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641407"/>
            <a:ext cx="5123378" cy="1428750"/>
          </a:xfrm>
          <a:prstGeom prst="roundRect">
            <a:avLst>
              <a:gd name="adj" fmla="val 6668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2"/>
          <p:cNvSpPr/>
          <p:nvPr/>
        </p:nvSpPr>
        <p:spPr>
          <a:xfrm>
            <a:off x="782479" y="3641407"/>
            <a:ext cx="5146000" cy="1428750"/>
          </a:xfrm>
          <a:prstGeom prst="roundRect">
            <a:avLst>
              <a:gd name="adj" fmla="val 2381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1009293" y="3811429"/>
            <a:ext cx="46923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nexon var: soma -&gt; 0; var: i -&gt; 1; dum (i &lt;= 10) { soma -&gt; soma + i; i -&gt; i + 1; } Imp soma; // Imprime: 55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325308"/>
            <a:ext cx="51233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478191" y="3590330"/>
            <a:ext cx="18795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Loop "enquanto" soma números de 1 a 10.</a:t>
            </a:r>
            <a:endParaRPr lang="en-US" sz="17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42AA6B52-FFFA-75CF-C045-C7B4632B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8229600"/>
            <a:ext cx="14630400" cy="17002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952262"/>
            <a:ext cx="4919305" cy="63249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29771"/>
            <a:ext cx="60003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Exemplo: Condicional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78712"/>
            <a:ext cx="13042821" cy="702945"/>
          </a:xfrm>
          <a:prstGeom prst="roundRect">
            <a:avLst>
              <a:gd name="adj" fmla="val 13553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782479" y="3978712"/>
            <a:ext cx="13065443" cy="702945"/>
          </a:xfrm>
          <a:prstGeom prst="roundRect">
            <a:avLst>
              <a:gd name="adj" fmla="val 4840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09293" y="4148733"/>
            <a:ext cx="126118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nexon var: x -&gt; 7; si (x &gt; 5) { Imp "x maior que 5"; } velsi (x == 5) { Imp "x igual a 5"; } nisi { Imp "x menor que 5"; }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36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Condicional aninhada: si, velsi, nisi.</a:t>
            </a:r>
            <a:endParaRPr lang="en-US" sz="175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810A251-761E-5578-5C5A-B1491C98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5344"/>
            <a:ext cx="14630400" cy="5342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297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Exemplo: Loop per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78712"/>
            <a:ext cx="13042821" cy="702945"/>
          </a:xfrm>
          <a:prstGeom prst="roundRect">
            <a:avLst>
              <a:gd name="adj" fmla="val 13553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782479" y="3978712"/>
            <a:ext cx="13065443" cy="702945"/>
          </a:xfrm>
          <a:prstGeom prst="roundRect">
            <a:avLst>
              <a:gd name="adj" fmla="val 4840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09293" y="4148733"/>
            <a:ext cx="126118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nexon per (var: i -&gt; 1; i &lt;= 5; i -&gt; i + 1) { Imp i; }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36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Loop "para" imprime números de 1 a 5.</a:t>
            </a:r>
            <a:endParaRPr lang="en-US" sz="175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F8D8AF40-B48B-4F89-4CAE-ADF8ED7A27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376845"/>
            <a:ext cx="14630400" cy="85275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62C2B53-CD18-DF19-95AE-E1CB9A1E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94365"/>
            <a:ext cx="14630400" cy="2835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433</Words>
  <Application>Microsoft Office PowerPoint</Application>
  <PresentationFormat>Personalizar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Roboto Light</vt:lpstr>
      <vt:lpstr>Consolas Light</vt:lpstr>
      <vt:lpstr>Arial</vt:lpstr>
      <vt:lpstr>Poppins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EA - Pedro Henrique Iglesias Ferreira</cp:lastModifiedBy>
  <cp:revision>2</cp:revision>
  <dcterms:created xsi:type="dcterms:W3CDTF">2025-06-10T00:28:49Z</dcterms:created>
  <dcterms:modified xsi:type="dcterms:W3CDTF">2025-06-10T00:36:07Z</dcterms:modified>
</cp:coreProperties>
</file>