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E5DAB-CA87-4010-838C-C7FB07715312}" v="3518" dt="2018-12-05T23:06:35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05-Dec-18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5D6C-8511-4308-83DC-5DEC21A43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Maratón Múltiple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9D44B-5C14-4B65-8227-F6134CD8C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860286"/>
          </a:xfrm>
        </p:spPr>
        <p:txBody>
          <a:bodyPr/>
          <a:lstStyle/>
          <a:p>
            <a:r>
              <a:rPr lang="es-419" dirty="0"/>
              <a:t>Hecho por: Bazán Silva José Alberto, Manuel Silva Francisco, Rodríguez Jiménez Bruno Alejandro.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4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E3A5-6E43-4373-976A-964306F9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A567-CD81-4E1D-B26A-05F6414E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87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52E2-33F8-4238-BB3A-93344C0A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584" y="187569"/>
            <a:ext cx="7519416" cy="1293028"/>
          </a:xfrm>
        </p:spPr>
        <p:txBody>
          <a:bodyPr>
            <a:normAutofit/>
          </a:bodyPr>
          <a:lstStyle/>
          <a:p>
            <a:pPr algn="ctr"/>
            <a:r>
              <a:rPr lang="es-419" dirty="0"/>
              <a:t>Índice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97B0-07B3-43B5-AAF9-CD454E52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165" y="1378225"/>
            <a:ext cx="5927035" cy="54797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419" sz="2400" dirty="0"/>
              <a:t>Objetivos</a:t>
            </a:r>
          </a:p>
          <a:p>
            <a:pPr lvl="1">
              <a:lnSpc>
                <a:spcPct val="150000"/>
              </a:lnSpc>
            </a:pPr>
            <a:r>
              <a:rPr lang="es-419" sz="2400" dirty="0"/>
              <a:t>Conocimientos Usados</a:t>
            </a:r>
          </a:p>
          <a:p>
            <a:pPr lvl="1">
              <a:lnSpc>
                <a:spcPct val="150000"/>
              </a:lnSpc>
            </a:pPr>
            <a:r>
              <a:rPr lang="es-419" sz="2400" dirty="0"/>
              <a:t>Oportunidades de Cambio </a:t>
            </a:r>
          </a:p>
          <a:p>
            <a:pPr>
              <a:lnSpc>
                <a:spcPct val="150000"/>
              </a:lnSpc>
            </a:pPr>
            <a:r>
              <a:rPr lang="es-419" sz="2400" dirty="0"/>
              <a:t>Estructura del Proyecto</a:t>
            </a:r>
          </a:p>
          <a:p>
            <a:pPr lvl="1">
              <a:lnSpc>
                <a:spcPct val="150000"/>
              </a:lnSpc>
            </a:pPr>
            <a:r>
              <a:rPr lang="es-419" sz="2400" dirty="0"/>
              <a:t>Funcionamiento</a:t>
            </a:r>
          </a:p>
          <a:p>
            <a:pPr lvl="1">
              <a:lnSpc>
                <a:spcPct val="150000"/>
              </a:lnSpc>
            </a:pPr>
            <a:r>
              <a:rPr lang="es-419" sz="2400" dirty="0"/>
              <a:t>Consideraciones al momento de jugar</a:t>
            </a:r>
          </a:p>
          <a:p>
            <a:pPr lvl="1">
              <a:lnSpc>
                <a:spcPct val="150000"/>
              </a:lnSpc>
            </a:pPr>
            <a:r>
              <a:rPr lang="es-419" sz="2400" dirty="0"/>
              <a:t>Dificultades Encontradas</a:t>
            </a:r>
          </a:p>
          <a:p>
            <a:pPr>
              <a:lnSpc>
                <a:spcPct val="150000"/>
              </a:lnSpc>
            </a:pPr>
            <a:r>
              <a:rPr lang="es-419" sz="2400" dirty="0"/>
              <a:t>Conclusiones</a:t>
            </a:r>
          </a:p>
          <a:p>
            <a:endParaRPr lang="es-419" dirty="0"/>
          </a:p>
          <a:p>
            <a:endParaRPr lang="en-US" dirty="0"/>
          </a:p>
        </p:txBody>
      </p:sp>
      <p:pic>
        <p:nvPicPr>
          <p:cNvPr id="13" name="Picture 2" descr="Image result for maraton juego de mesa">
            <a:extLst>
              <a:ext uri="{FF2B5EF4-FFF2-40B4-BE49-F238E27FC236}">
                <a16:creationId xmlns:a16="http://schemas.microsoft.com/office/drawing/2014/main" id="{345AF666-86F7-4E7D-A373-F72BEA779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4" r="25621"/>
          <a:stretch/>
        </p:blipFill>
        <p:spPr bwMode="auto">
          <a:xfrm>
            <a:off x="0" y="0"/>
            <a:ext cx="4672584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EF3C-9DA4-4E0D-A41A-3BB4081D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495" y="340303"/>
            <a:ext cx="8610600" cy="1293028"/>
          </a:xfrm>
        </p:spPr>
        <p:txBody>
          <a:bodyPr/>
          <a:lstStyle/>
          <a:p>
            <a:r>
              <a:rPr lang="es-419" dirty="0"/>
              <a:t>Objetivos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B684-ADD7-495D-8212-8DA6B770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48" y="1832115"/>
            <a:ext cx="6404113" cy="46084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419" sz="2400" dirty="0"/>
              <a:t>Aplicar los conocimientos adquiridos durante el curso</a:t>
            </a:r>
          </a:p>
          <a:p>
            <a:pPr>
              <a:lnSpc>
                <a:spcPct val="150000"/>
              </a:lnSpc>
            </a:pPr>
            <a:r>
              <a:rPr lang="es-419" sz="2400" dirty="0"/>
              <a:t>Consolidar las habilidades de programación básica</a:t>
            </a:r>
          </a:p>
          <a:p>
            <a:pPr>
              <a:lnSpc>
                <a:spcPct val="150000"/>
              </a:lnSpc>
            </a:pPr>
            <a:r>
              <a:rPr lang="es-419" sz="2400" dirty="0"/>
              <a:t>Adquirir conceptos necesarios para la elaboración del proyecto</a:t>
            </a:r>
          </a:p>
          <a:p>
            <a:pPr>
              <a:lnSpc>
                <a:spcPct val="150000"/>
              </a:lnSpc>
            </a:pPr>
            <a:r>
              <a:rPr lang="es-419" sz="2400" dirty="0"/>
              <a:t>Mostrar la aplicación de la teoría</a:t>
            </a:r>
          </a:p>
        </p:txBody>
      </p:sp>
      <p:pic>
        <p:nvPicPr>
          <p:cNvPr id="4098" name="Picture 2" descr="Image result for objetivos">
            <a:extLst>
              <a:ext uri="{FF2B5EF4-FFF2-40B4-BE49-F238E27FC236}">
                <a16:creationId xmlns:a16="http://schemas.microsoft.com/office/drawing/2014/main" id="{AA44F94A-E84E-4EFB-AABA-F7745883E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r="10032"/>
          <a:stretch/>
        </p:blipFill>
        <p:spPr bwMode="auto">
          <a:xfrm>
            <a:off x="7248734" y="2233621"/>
            <a:ext cx="4446613" cy="35443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87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FA9F-26EF-435C-8D38-BF5C3D7C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Conocimiento usados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AC686-468A-40D7-B193-41E5CA3AE648}"/>
              </a:ext>
            </a:extLst>
          </p:cNvPr>
          <p:cNvSpPr/>
          <p:nvPr/>
        </p:nvSpPr>
        <p:spPr>
          <a:xfrm>
            <a:off x="265043" y="2504806"/>
            <a:ext cx="5357192" cy="3346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400" dirty="0"/>
              <a:t>Definición, planteamiento y modelado del problema.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400" dirty="0"/>
              <a:t>Variables, tipos, expresiones y asignación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400" dirty="0"/>
              <a:t>Estructuras de Selección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400" dirty="0"/>
              <a:t>Estructuras de iteración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572E0-DC2A-4446-B7A5-DAB662C2BDD5}"/>
              </a:ext>
            </a:extLst>
          </p:cNvPr>
          <p:cNvSpPr/>
          <p:nvPr/>
        </p:nvSpPr>
        <p:spPr>
          <a:xfrm>
            <a:off x="5830957" y="2544562"/>
            <a:ext cx="6096000" cy="33461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400" dirty="0"/>
              <a:t>Paso de parámetros por referencia (Apuntadores)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400" dirty="0"/>
              <a:t>Estrategias de depuración del programa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400" dirty="0"/>
              <a:t>Programación estructurada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400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156393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2015-C9B0-4334-BE2A-E0BB58AA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Oportunidades de cambio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639347-E3B7-42F9-B0D0-C0C369A8E46F}"/>
              </a:ext>
            </a:extLst>
          </p:cNvPr>
          <p:cNvSpPr/>
          <p:nvPr/>
        </p:nvSpPr>
        <p:spPr>
          <a:xfrm>
            <a:off x="318052" y="2034211"/>
            <a:ext cx="5777948" cy="4454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400" dirty="0"/>
              <a:t>Usar un algoritmo para que las preguntas aparezcan de forma aleatoria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s-419" sz="2400" dirty="0"/>
              <a:t>ntegrar el uso del dado al juego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s-419" sz="2400" dirty="0"/>
              <a:t>umentar el número de preguntas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400" dirty="0"/>
              <a:t>Adicionar una opción para regresar al menú principal mientras se juega</a:t>
            </a:r>
          </a:p>
        </p:txBody>
      </p:sp>
      <p:pic>
        <p:nvPicPr>
          <p:cNvPr id="1028" name="Picture 4" descr="Image result for oportunidades de cambio">
            <a:extLst>
              <a:ext uri="{FF2B5EF4-FFF2-40B4-BE49-F238E27FC236}">
                <a16:creationId xmlns:a16="http://schemas.microsoft.com/office/drawing/2014/main" id="{7394A9F6-BAE9-4182-9846-63FA98F6E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41" r="5393"/>
          <a:stretch/>
        </p:blipFill>
        <p:spPr bwMode="auto">
          <a:xfrm>
            <a:off x="6286500" y="2159802"/>
            <a:ext cx="5587448" cy="39338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60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9317-4F9F-4333-888B-315B12B8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Estructura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3C6B-E151-4816-B5F3-CE5FA06C9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2708085"/>
            <a:ext cx="4177748" cy="2997082"/>
          </a:xfrm>
        </p:spPr>
        <p:txBody>
          <a:bodyPr>
            <a:normAutofit/>
          </a:bodyPr>
          <a:lstStyle/>
          <a:p>
            <a:r>
              <a:rPr lang="es-419" sz="2800" dirty="0"/>
              <a:t>Se decidió dividir el proyecto</a:t>
            </a:r>
          </a:p>
          <a:p>
            <a:pPr lvl="1"/>
            <a:r>
              <a:rPr lang="es-419" sz="2400" dirty="0"/>
              <a:t>A través de funciones</a:t>
            </a:r>
            <a:endParaRPr lang="es-419" sz="2800" dirty="0"/>
          </a:p>
          <a:p>
            <a:pPr lvl="2"/>
            <a:r>
              <a:rPr lang="es-419" sz="2400" dirty="0"/>
              <a:t>Facilitar compresión </a:t>
            </a:r>
          </a:p>
          <a:p>
            <a:pPr lvl="3"/>
            <a:r>
              <a:rPr lang="es-419" sz="2400" dirty="0"/>
              <a:t>Código</a:t>
            </a:r>
            <a:r>
              <a:rPr lang="es-419" sz="3200" dirty="0"/>
              <a:t> </a:t>
            </a:r>
          </a:p>
        </p:txBody>
      </p:sp>
      <p:pic>
        <p:nvPicPr>
          <p:cNvPr id="2050" name="Picture 2" descr="Image result for estructura">
            <a:extLst>
              <a:ext uri="{FF2B5EF4-FFF2-40B4-BE49-F238E27FC236}">
                <a16:creationId xmlns:a16="http://schemas.microsoft.com/office/drawing/2014/main" id="{CA25542D-A112-4CF4-94DE-AE0C920E3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4" y="2192088"/>
            <a:ext cx="5715000" cy="4029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35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D40D-F33C-4E7A-AA99-CCF16F23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017" y="241412"/>
            <a:ext cx="8610600" cy="1293028"/>
          </a:xfrm>
        </p:spPr>
        <p:txBody>
          <a:bodyPr/>
          <a:lstStyle/>
          <a:p>
            <a:r>
              <a:rPr lang="es-419" dirty="0"/>
              <a:t>funcionamiento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A5C11-8373-4C51-B5E7-FB7E6341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1"/>
            <a:ext cx="11029122" cy="515509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419" sz="2400" dirty="0"/>
              <a:t>Palabras reservadas que usaron:</a:t>
            </a:r>
          </a:p>
          <a:p>
            <a:pPr lvl="1">
              <a:lnSpc>
                <a:spcPct val="150000"/>
              </a:lnSpc>
            </a:pPr>
            <a:r>
              <a:rPr lang="es-419" sz="2200" dirty="0"/>
              <a:t>Do-</a:t>
            </a:r>
            <a:r>
              <a:rPr lang="es-419" sz="2200" dirty="0" err="1"/>
              <a:t>While</a:t>
            </a:r>
            <a:endParaRPr lang="es-419" sz="2200" dirty="0"/>
          </a:p>
          <a:p>
            <a:pPr lvl="1">
              <a:lnSpc>
                <a:spcPct val="150000"/>
              </a:lnSpc>
            </a:pPr>
            <a:r>
              <a:rPr lang="es-419" sz="2200" dirty="0"/>
              <a:t>Switch and Case</a:t>
            </a:r>
          </a:p>
          <a:p>
            <a:pPr lvl="1">
              <a:lnSpc>
                <a:spcPct val="150000"/>
              </a:lnSpc>
            </a:pPr>
            <a:r>
              <a:rPr lang="es-419" sz="2200" dirty="0"/>
              <a:t>Printf</a:t>
            </a:r>
          </a:p>
          <a:p>
            <a:pPr lvl="1">
              <a:lnSpc>
                <a:spcPct val="150000"/>
              </a:lnSpc>
            </a:pPr>
            <a:r>
              <a:rPr lang="es-419" sz="2200" dirty="0" err="1"/>
              <a:t>Scanf</a:t>
            </a:r>
            <a:endParaRPr lang="es-419" sz="2200" dirty="0"/>
          </a:p>
          <a:p>
            <a:pPr>
              <a:lnSpc>
                <a:spcPct val="150000"/>
              </a:lnSpc>
            </a:pPr>
            <a:r>
              <a:rPr lang="es-419" sz="2400" dirty="0"/>
              <a:t>Así mismo, se uso “Sleep” para hacer un retardo que se espera logre una interfaz más amena con los usuarios.</a:t>
            </a:r>
          </a:p>
          <a:p>
            <a:pPr>
              <a:lnSpc>
                <a:spcPct val="150000"/>
              </a:lnSpc>
            </a:pPr>
            <a:r>
              <a:rPr lang="es-419" sz="2400" dirty="0"/>
              <a:t>Por último, se utilizo “</a:t>
            </a:r>
            <a:r>
              <a:rPr lang="es-419" sz="2400" dirty="0" err="1"/>
              <a:t>system</a:t>
            </a:r>
            <a:r>
              <a:rPr lang="es-419" sz="2400" dirty="0"/>
              <a:t>("</a:t>
            </a:r>
            <a:r>
              <a:rPr lang="es-419" sz="2400" dirty="0" err="1"/>
              <a:t>cls</a:t>
            </a:r>
            <a:r>
              <a:rPr lang="es-419" sz="2400" dirty="0"/>
              <a:t>")” con el propósito de generar una opción al usuario para regresar al menú principal </a:t>
            </a:r>
          </a:p>
          <a:p>
            <a:pPr lvl="1"/>
            <a:endParaRPr lang="es-419" dirty="0"/>
          </a:p>
        </p:txBody>
      </p:sp>
      <p:pic>
        <p:nvPicPr>
          <p:cNvPr id="3084" name="Picture 12" descr="Image result for funcionamiento">
            <a:extLst>
              <a:ext uri="{FF2B5EF4-FFF2-40B4-BE49-F238E27FC236}">
                <a16:creationId xmlns:a16="http://schemas.microsoft.com/office/drawing/2014/main" id="{8C7C1F56-6FC8-4022-B2E7-1D2D57033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630" y="2086531"/>
            <a:ext cx="3597998" cy="190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6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B3FD-EC18-4CED-8AEA-A320953D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Consideraciones al momento de realizar el juego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6466-BEC0-45C4-B446-0DDD4B36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82" y="2539117"/>
            <a:ext cx="10820400" cy="4024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419" sz="2400" dirty="0"/>
              <a:t>En esta sección se presentan algunas particularidades que se encontraron cuando se generaba el programa:</a:t>
            </a:r>
          </a:p>
          <a:p>
            <a:pPr lvl="1">
              <a:lnSpc>
                <a:spcPct val="150000"/>
              </a:lnSpc>
            </a:pPr>
            <a:r>
              <a:rPr lang="es-419" sz="2300" dirty="0"/>
              <a:t>No se pudieron usar acentos</a:t>
            </a:r>
          </a:p>
          <a:p>
            <a:pPr lvl="1">
              <a:lnSpc>
                <a:spcPct val="150000"/>
              </a:lnSpc>
            </a:pPr>
            <a:r>
              <a:rPr lang="es-419" sz="2300" dirty="0"/>
              <a:t>No se pudieron usar comillas</a:t>
            </a:r>
          </a:p>
          <a:p>
            <a:pPr lvl="1">
              <a:lnSpc>
                <a:spcPct val="150000"/>
              </a:lnSpc>
            </a:pPr>
            <a:r>
              <a:rPr lang="es-419" sz="2300" dirty="0"/>
              <a:t>No se pudo usar el símbolo inicial de pregunta (¿) </a:t>
            </a:r>
          </a:p>
          <a:p>
            <a:pPr lvl="1">
              <a:lnSpc>
                <a:spcPct val="150000"/>
              </a:lnSpc>
            </a:pPr>
            <a:r>
              <a:rPr lang="es-419" sz="2300" dirty="0"/>
              <a:t>La “ñ” aparecerá en el juego como el símbolo “±”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D692-6CCE-423F-9DD9-4BCF3C40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Dificultades encontradas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58BC-C4A0-47EC-8216-9457FDCDF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29511"/>
            <a:ext cx="10820400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419" sz="2400" dirty="0"/>
              <a:t>Sin duda alguna, el mayor inconveniente encontrado para realizar el juego fue el de encontrar la forma de guardar los puntos .</a:t>
            </a:r>
          </a:p>
          <a:p>
            <a:pPr>
              <a:lnSpc>
                <a:spcPct val="150000"/>
              </a:lnSpc>
            </a:pPr>
            <a:r>
              <a:rPr lang="es-419" sz="2400" dirty="0"/>
              <a:t>Esto se solucionó por medio del paso de parámetros por referencia en una función.</a:t>
            </a:r>
          </a:p>
          <a:p>
            <a:pPr>
              <a:lnSpc>
                <a:spcPct val="150000"/>
              </a:lnSpc>
            </a:pPr>
            <a:r>
              <a:rPr lang="es-419" sz="2400" dirty="0"/>
              <a:t>Para lograr esto se necesito del uso de apuntadores</a:t>
            </a:r>
          </a:p>
        </p:txBody>
      </p:sp>
    </p:spTree>
    <p:extLst>
      <p:ext uri="{BB962C8B-B14F-4D97-AF65-F5344CB8AC3E}">
        <p14:creationId xmlns:p14="http://schemas.microsoft.com/office/powerpoint/2010/main" val="37248266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324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Maratón Múltiple</vt:lpstr>
      <vt:lpstr>Índice</vt:lpstr>
      <vt:lpstr>Objetivos</vt:lpstr>
      <vt:lpstr>Conocimiento usados</vt:lpstr>
      <vt:lpstr>Oportunidades de cambio</vt:lpstr>
      <vt:lpstr>Estructura del proyecto</vt:lpstr>
      <vt:lpstr>funcionamiento</vt:lpstr>
      <vt:lpstr>Consideraciones al momento de realizar el juego</vt:lpstr>
      <vt:lpstr>Dificultades encontradas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Maratón Múltiple</dc:title>
  <dc:creator>JOSE ALBERTO BAZAN SILVA</dc:creator>
  <cp:lastModifiedBy>JOSE ALBERTO BAZAN SILVA</cp:lastModifiedBy>
  <cp:revision>1</cp:revision>
  <dcterms:created xsi:type="dcterms:W3CDTF">2018-12-05T21:38:25Z</dcterms:created>
  <dcterms:modified xsi:type="dcterms:W3CDTF">2018-12-05T23:06:35Z</dcterms:modified>
</cp:coreProperties>
</file>