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2" r:id="rId8"/>
    <p:sldId id="263" r:id="rId9"/>
    <p:sldId id="269" r:id="rId10"/>
    <p:sldId id="270" r:id="rId11"/>
    <p:sldId id="265" r:id="rId12"/>
    <p:sldId id="267" r:id="rId13"/>
    <p:sldId id="268" r:id="rId14"/>
    <p:sldId id="266" r:id="rId15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77" y="8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45140C-C326-4DAA-A267-498AD5117D68}" type="doc">
      <dgm:prSet loTypeId="urn:microsoft.com/office/officeart/2005/8/layout/vList4" loCatId="picture" qsTypeId="urn:microsoft.com/office/officeart/2005/8/quickstyle/simple5" qsCatId="simple" csTypeId="urn:microsoft.com/office/officeart/2005/8/colors/accent5_2" csCatId="accent5" phldr="1"/>
      <dgm:spPr/>
      <dgm:t>
        <a:bodyPr/>
        <a:lstStyle/>
        <a:p>
          <a:endParaRPr lang="es-CL"/>
        </a:p>
      </dgm:t>
    </dgm:pt>
    <dgm:pt modelId="{78BFB295-8F5D-4286-B72B-79142F8F0E13}">
      <dgm:prSet phldrT="[Texto]"/>
      <dgm:spPr/>
      <dgm:t>
        <a:bodyPr/>
        <a:lstStyle/>
        <a:p>
          <a:r>
            <a:rPr lang="es-MX" dirty="0"/>
            <a:t>Nombre de estudiante</a:t>
          </a:r>
          <a:endParaRPr lang="es-CL" dirty="0"/>
        </a:p>
      </dgm:t>
    </dgm:pt>
    <dgm:pt modelId="{F1885FAB-61EC-4F80-98D0-72360031AF9F}" type="parTrans" cxnId="{2AD07198-D472-4B98-B6D5-5A730374E9A2}">
      <dgm:prSet/>
      <dgm:spPr/>
      <dgm:t>
        <a:bodyPr/>
        <a:lstStyle/>
        <a:p>
          <a:endParaRPr lang="es-CL"/>
        </a:p>
      </dgm:t>
    </dgm:pt>
    <dgm:pt modelId="{E88D0928-51D4-4670-8963-60ABBB193E13}" type="sibTrans" cxnId="{2AD07198-D472-4B98-B6D5-5A730374E9A2}">
      <dgm:prSet/>
      <dgm:spPr/>
      <dgm:t>
        <a:bodyPr/>
        <a:lstStyle/>
        <a:p>
          <a:endParaRPr lang="es-CL"/>
        </a:p>
      </dgm:t>
    </dgm:pt>
    <dgm:pt modelId="{D868444B-AE34-4422-A6A5-1F7D392D0C20}">
      <dgm:prSet phldrT="[Texto]"/>
      <dgm:spPr/>
      <dgm:t>
        <a:bodyPr/>
        <a:lstStyle/>
        <a:p>
          <a:r>
            <a:rPr lang="es-MX" dirty="0"/>
            <a:t>Cargo</a:t>
          </a:r>
          <a:endParaRPr lang="es-CL" dirty="0"/>
        </a:p>
      </dgm:t>
    </dgm:pt>
    <dgm:pt modelId="{7DB88D83-6C3A-48C1-8CAD-0D11C3BEC35C}" type="parTrans" cxnId="{484B8A37-0122-4FF5-93D2-4A15DF521A17}">
      <dgm:prSet/>
      <dgm:spPr/>
      <dgm:t>
        <a:bodyPr/>
        <a:lstStyle/>
        <a:p>
          <a:endParaRPr lang="es-CL"/>
        </a:p>
      </dgm:t>
    </dgm:pt>
    <dgm:pt modelId="{74B9B1A5-94EB-40A9-BFF2-678501068FB8}" type="sibTrans" cxnId="{484B8A37-0122-4FF5-93D2-4A15DF521A17}">
      <dgm:prSet/>
      <dgm:spPr/>
      <dgm:t>
        <a:bodyPr/>
        <a:lstStyle/>
        <a:p>
          <a:endParaRPr lang="es-CL"/>
        </a:p>
      </dgm:t>
    </dgm:pt>
    <dgm:pt modelId="{02A34BC0-F8BA-4A89-87A4-4F20079DFD06}">
      <dgm:prSet phldrT="[Texto]"/>
      <dgm:spPr/>
      <dgm:t>
        <a:bodyPr/>
        <a:lstStyle/>
        <a:p>
          <a:r>
            <a:rPr lang="es-MX"/>
            <a:t>Nombre de estudiante</a:t>
          </a:r>
          <a:endParaRPr lang="es-CL" dirty="0"/>
        </a:p>
      </dgm:t>
    </dgm:pt>
    <dgm:pt modelId="{9ADB496F-2DB6-4F16-8C91-2EB9CDF5F2F2}" type="parTrans" cxnId="{0E2AE979-A66C-4CEC-BFF4-5B28BB7CD9EA}">
      <dgm:prSet/>
      <dgm:spPr/>
      <dgm:t>
        <a:bodyPr/>
        <a:lstStyle/>
        <a:p>
          <a:endParaRPr lang="es-CL"/>
        </a:p>
      </dgm:t>
    </dgm:pt>
    <dgm:pt modelId="{44AB630E-CD8B-4223-9F51-5EEE4E054B0A}" type="sibTrans" cxnId="{0E2AE979-A66C-4CEC-BFF4-5B28BB7CD9EA}">
      <dgm:prSet/>
      <dgm:spPr/>
      <dgm:t>
        <a:bodyPr/>
        <a:lstStyle/>
        <a:p>
          <a:endParaRPr lang="es-CL"/>
        </a:p>
      </dgm:t>
    </dgm:pt>
    <dgm:pt modelId="{99FF0D0F-282A-4030-9AF5-3B7621881539}">
      <dgm:prSet phldrT="[Texto]"/>
      <dgm:spPr/>
      <dgm:t>
        <a:bodyPr/>
        <a:lstStyle/>
        <a:p>
          <a:r>
            <a:rPr lang="es-MX" dirty="0"/>
            <a:t>Nombre de estudiante</a:t>
          </a:r>
          <a:endParaRPr lang="es-CL" dirty="0"/>
        </a:p>
      </dgm:t>
    </dgm:pt>
    <dgm:pt modelId="{A86F315C-C500-49D7-B443-1D58BD48589A}" type="parTrans" cxnId="{4FE7AF63-70AC-4ED4-8BFB-DCB2408F3318}">
      <dgm:prSet/>
      <dgm:spPr/>
      <dgm:t>
        <a:bodyPr/>
        <a:lstStyle/>
        <a:p>
          <a:endParaRPr lang="es-CL"/>
        </a:p>
      </dgm:t>
    </dgm:pt>
    <dgm:pt modelId="{1CCC8D2D-CD28-4814-B055-28ABD65CA276}" type="sibTrans" cxnId="{4FE7AF63-70AC-4ED4-8BFB-DCB2408F3318}">
      <dgm:prSet/>
      <dgm:spPr/>
      <dgm:t>
        <a:bodyPr/>
        <a:lstStyle/>
        <a:p>
          <a:endParaRPr lang="es-CL"/>
        </a:p>
      </dgm:t>
    </dgm:pt>
    <dgm:pt modelId="{2E221207-005F-49CB-81E1-6D036D64322B}">
      <dgm:prSet phldrT="[Texto]"/>
      <dgm:spPr/>
      <dgm:t>
        <a:bodyPr/>
        <a:lstStyle/>
        <a:p>
          <a:r>
            <a:rPr lang="es-MX" dirty="0"/>
            <a:t>Funciones desempeñadas</a:t>
          </a:r>
          <a:endParaRPr lang="es-CL" dirty="0"/>
        </a:p>
      </dgm:t>
    </dgm:pt>
    <dgm:pt modelId="{3728DB5E-E904-481D-A1E5-49CF4AFFC0D3}" type="sibTrans" cxnId="{1C3272C9-C630-4D60-B76B-138907BB4D41}">
      <dgm:prSet/>
      <dgm:spPr/>
      <dgm:t>
        <a:bodyPr/>
        <a:lstStyle/>
        <a:p>
          <a:endParaRPr lang="es-CL"/>
        </a:p>
      </dgm:t>
    </dgm:pt>
    <dgm:pt modelId="{B200B6AA-AA2A-4CB8-80FF-4BB54938E8A5}" type="parTrans" cxnId="{1C3272C9-C630-4D60-B76B-138907BB4D41}">
      <dgm:prSet/>
      <dgm:spPr/>
      <dgm:t>
        <a:bodyPr/>
        <a:lstStyle/>
        <a:p>
          <a:endParaRPr lang="es-CL"/>
        </a:p>
      </dgm:t>
    </dgm:pt>
    <dgm:pt modelId="{A2BD12B5-7AB5-4859-B57E-1E77C0ED35DF}">
      <dgm:prSet phldrT="[Texto]"/>
      <dgm:spPr/>
      <dgm:t>
        <a:bodyPr/>
        <a:lstStyle/>
        <a:p>
          <a:r>
            <a:rPr lang="es-MX" dirty="0"/>
            <a:t>Cargo</a:t>
          </a:r>
          <a:endParaRPr lang="es-CL" dirty="0"/>
        </a:p>
      </dgm:t>
    </dgm:pt>
    <dgm:pt modelId="{35EEEEB1-B116-40C6-8142-8F938AF38B0B}" type="sibTrans" cxnId="{D5771F2D-99A4-4884-A896-FA1E2DEFDD88}">
      <dgm:prSet/>
      <dgm:spPr/>
      <dgm:t>
        <a:bodyPr/>
        <a:lstStyle/>
        <a:p>
          <a:endParaRPr lang="es-CL"/>
        </a:p>
      </dgm:t>
    </dgm:pt>
    <dgm:pt modelId="{AC7F7F07-A811-4CCD-BBFE-DAA4D1F5EE40}" type="parTrans" cxnId="{D5771F2D-99A4-4884-A896-FA1E2DEFDD88}">
      <dgm:prSet/>
      <dgm:spPr/>
      <dgm:t>
        <a:bodyPr/>
        <a:lstStyle/>
        <a:p>
          <a:endParaRPr lang="es-CL"/>
        </a:p>
      </dgm:t>
    </dgm:pt>
    <dgm:pt modelId="{D546635F-000B-49DF-BB26-293CCA777400}">
      <dgm:prSet phldrT="[Texto]"/>
      <dgm:spPr/>
      <dgm:t>
        <a:bodyPr/>
        <a:lstStyle/>
        <a:p>
          <a:r>
            <a:rPr lang="es-MX" dirty="0"/>
            <a:t>Funciones desempeñadas</a:t>
          </a:r>
          <a:endParaRPr lang="es-CL" dirty="0"/>
        </a:p>
      </dgm:t>
    </dgm:pt>
    <dgm:pt modelId="{B01A0825-9EDF-4B9A-B345-1B486D914AD4}" type="sibTrans" cxnId="{AC0A7FF3-EEC4-470A-823E-BF7AF1556A99}">
      <dgm:prSet/>
      <dgm:spPr/>
      <dgm:t>
        <a:bodyPr/>
        <a:lstStyle/>
        <a:p>
          <a:endParaRPr lang="es-CL"/>
        </a:p>
      </dgm:t>
    </dgm:pt>
    <dgm:pt modelId="{5437D343-BECF-4620-B6C7-7088D8BBD91B}" type="parTrans" cxnId="{AC0A7FF3-EEC4-470A-823E-BF7AF1556A99}">
      <dgm:prSet/>
      <dgm:spPr/>
      <dgm:t>
        <a:bodyPr/>
        <a:lstStyle/>
        <a:p>
          <a:endParaRPr lang="es-CL"/>
        </a:p>
      </dgm:t>
    </dgm:pt>
    <dgm:pt modelId="{EA3B2395-55AF-495E-9D6B-329D2886612F}">
      <dgm:prSet phldrT="[Texto]"/>
      <dgm:spPr/>
      <dgm:t>
        <a:bodyPr/>
        <a:lstStyle/>
        <a:p>
          <a:r>
            <a:rPr lang="es-MX" dirty="0"/>
            <a:t>Cargo</a:t>
          </a:r>
          <a:endParaRPr lang="es-CL" dirty="0"/>
        </a:p>
      </dgm:t>
    </dgm:pt>
    <dgm:pt modelId="{11A4E056-7834-4F82-8A9C-B8EA31F159E3}" type="sibTrans" cxnId="{778F2DBC-81F3-476D-BD99-784E4F7153C8}">
      <dgm:prSet/>
      <dgm:spPr/>
      <dgm:t>
        <a:bodyPr/>
        <a:lstStyle/>
        <a:p>
          <a:endParaRPr lang="es-CL"/>
        </a:p>
      </dgm:t>
    </dgm:pt>
    <dgm:pt modelId="{01DA10B6-3F7A-4C8A-AACD-F605EE6CCF20}" type="parTrans" cxnId="{778F2DBC-81F3-476D-BD99-784E4F7153C8}">
      <dgm:prSet/>
      <dgm:spPr/>
      <dgm:t>
        <a:bodyPr/>
        <a:lstStyle/>
        <a:p>
          <a:endParaRPr lang="es-CL"/>
        </a:p>
      </dgm:t>
    </dgm:pt>
    <dgm:pt modelId="{55A2A9EB-4C26-43C3-B721-D475B10BC39B}">
      <dgm:prSet phldrT="[Texto]"/>
      <dgm:spPr/>
      <dgm:t>
        <a:bodyPr/>
        <a:lstStyle/>
        <a:p>
          <a:r>
            <a:rPr lang="es-MX" dirty="0"/>
            <a:t>Funciones desempeñadas</a:t>
          </a:r>
          <a:endParaRPr lang="es-CL" dirty="0"/>
        </a:p>
      </dgm:t>
    </dgm:pt>
    <dgm:pt modelId="{4EF4588A-187C-4393-9DFC-C6D80B20E995}" type="sibTrans" cxnId="{ECED70CB-7A25-48F8-9E03-51596FB1E92C}">
      <dgm:prSet/>
      <dgm:spPr/>
      <dgm:t>
        <a:bodyPr/>
        <a:lstStyle/>
        <a:p>
          <a:endParaRPr lang="es-CL"/>
        </a:p>
      </dgm:t>
    </dgm:pt>
    <dgm:pt modelId="{B8424EB2-FFE7-4867-9D5A-EE0D46E8AAFE}" type="parTrans" cxnId="{ECED70CB-7A25-48F8-9E03-51596FB1E92C}">
      <dgm:prSet/>
      <dgm:spPr/>
      <dgm:t>
        <a:bodyPr/>
        <a:lstStyle/>
        <a:p>
          <a:endParaRPr lang="es-CL"/>
        </a:p>
      </dgm:t>
    </dgm:pt>
    <dgm:pt modelId="{6E1E561E-88C1-49C6-A3F7-DE4B9AD43273}" type="pres">
      <dgm:prSet presAssocID="{BE45140C-C326-4DAA-A267-498AD5117D68}" presName="linear" presStyleCnt="0">
        <dgm:presLayoutVars>
          <dgm:dir/>
          <dgm:resizeHandles val="exact"/>
        </dgm:presLayoutVars>
      </dgm:prSet>
      <dgm:spPr/>
    </dgm:pt>
    <dgm:pt modelId="{F70979D0-5925-4EC3-AD84-986E0EC7B0D8}" type="pres">
      <dgm:prSet presAssocID="{78BFB295-8F5D-4286-B72B-79142F8F0E13}" presName="comp" presStyleCnt="0"/>
      <dgm:spPr/>
    </dgm:pt>
    <dgm:pt modelId="{54FC4CB6-0791-48D3-B2C5-2E99B8AFCFF7}" type="pres">
      <dgm:prSet presAssocID="{78BFB295-8F5D-4286-B72B-79142F8F0E13}" presName="box" presStyleLbl="node1" presStyleIdx="0" presStyleCnt="3" custLinFactNeighborX="5318" custLinFactNeighborY="-12417"/>
      <dgm:spPr/>
    </dgm:pt>
    <dgm:pt modelId="{9A7E2690-DE9C-4572-9BE5-B8C9A3B8BBB3}" type="pres">
      <dgm:prSet presAssocID="{78BFB295-8F5D-4286-B72B-79142F8F0E13}" presName="img" presStyleLbl="fgImgPlace1" presStyleIdx="0" presStyleCnt="3"/>
      <dgm:spPr/>
    </dgm:pt>
    <dgm:pt modelId="{52D125D2-FCA7-4A2D-AB39-B6BD54F251F2}" type="pres">
      <dgm:prSet presAssocID="{78BFB295-8F5D-4286-B72B-79142F8F0E13}" presName="text" presStyleLbl="node1" presStyleIdx="0" presStyleCnt="3">
        <dgm:presLayoutVars>
          <dgm:bulletEnabled val="1"/>
        </dgm:presLayoutVars>
      </dgm:prSet>
      <dgm:spPr/>
    </dgm:pt>
    <dgm:pt modelId="{E95CA29D-745B-40BA-93B6-BB607C99A2CE}" type="pres">
      <dgm:prSet presAssocID="{E88D0928-51D4-4670-8963-60ABBB193E13}" presName="spacer" presStyleCnt="0"/>
      <dgm:spPr/>
    </dgm:pt>
    <dgm:pt modelId="{41A67AC8-1DD7-4AB7-96A3-87B24035E3FA}" type="pres">
      <dgm:prSet presAssocID="{02A34BC0-F8BA-4A89-87A4-4F20079DFD06}" presName="comp" presStyleCnt="0"/>
      <dgm:spPr/>
    </dgm:pt>
    <dgm:pt modelId="{39AFE128-ACF6-44CA-B18B-64F5782CF210}" type="pres">
      <dgm:prSet presAssocID="{02A34BC0-F8BA-4A89-87A4-4F20079DFD06}" presName="box" presStyleLbl="node1" presStyleIdx="1" presStyleCnt="3"/>
      <dgm:spPr/>
    </dgm:pt>
    <dgm:pt modelId="{3F97C059-D720-4D48-953F-B84D04D0BF79}" type="pres">
      <dgm:prSet presAssocID="{02A34BC0-F8BA-4A89-87A4-4F20079DFD06}" presName="img" presStyleLbl="fgImgPlace1" presStyleIdx="1" presStyleCnt="3"/>
      <dgm:spPr/>
    </dgm:pt>
    <dgm:pt modelId="{CFFDF23F-D296-4CDF-8EE4-8A672559E207}" type="pres">
      <dgm:prSet presAssocID="{02A34BC0-F8BA-4A89-87A4-4F20079DFD06}" presName="text" presStyleLbl="node1" presStyleIdx="1" presStyleCnt="3">
        <dgm:presLayoutVars>
          <dgm:bulletEnabled val="1"/>
        </dgm:presLayoutVars>
      </dgm:prSet>
      <dgm:spPr/>
    </dgm:pt>
    <dgm:pt modelId="{40453781-DACE-4118-ADC4-2B966E9374E5}" type="pres">
      <dgm:prSet presAssocID="{44AB630E-CD8B-4223-9F51-5EEE4E054B0A}" presName="spacer" presStyleCnt="0"/>
      <dgm:spPr/>
    </dgm:pt>
    <dgm:pt modelId="{536722F8-2BA5-41A1-87DF-BBB1AF7DCA80}" type="pres">
      <dgm:prSet presAssocID="{99FF0D0F-282A-4030-9AF5-3B7621881539}" presName="comp" presStyleCnt="0"/>
      <dgm:spPr/>
    </dgm:pt>
    <dgm:pt modelId="{F36F4ED1-B414-46B8-A8C5-C0FB11F5CFBC}" type="pres">
      <dgm:prSet presAssocID="{99FF0D0F-282A-4030-9AF5-3B7621881539}" presName="box" presStyleLbl="node1" presStyleIdx="2" presStyleCnt="3"/>
      <dgm:spPr/>
    </dgm:pt>
    <dgm:pt modelId="{7C6A764B-C67C-494C-B90E-7B3C3DDE54A4}" type="pres">
      <dgm:prSet presAssocID="{99FF0D0F-282A-4030-9AF5-3B7621881539}" presName="img" presStyleLbl="fgImgPlace1" presStyleIdx="2" presStyleCnt="3"/>
      <dgm:spPr/>
    </dgm:pt>
    <dgm:pt modelId="{0E12AD21-08CC-4736-A269-DD5234F9D874}" type="pres">
      <dgm:prSet presAssocID="{99FF0D0F-282A-4030-9AF5-3B7621881539}" presName="text" presStyleLbl="node1" presStyleIdx="2" presStyleCnt="3">
        <dgm:presLayoutVars>
          <dgm:bulletEnabled val="1"/>
        </dgm:presLayoutVars>
      </dgm:prSet>
      <dgm:spPr/>
    </dgm:pt>
  </dgm:ptLst>
  <dgm:cxnLst>
    <dgm:cxn modelId="{399BD705-2380-48A3-9C48-1D49A5A32D61}" type="presOf" srcId="{2E221207-005F-49CB-81E1-6D036D64322B}" destId="{52D125D2-FCA7-4A2D-AB39-B6BD54F251F2}" srcOrd="1" destOrd="2" presId="urn:microsoft.com/office/officeart/2005/8/layout/vList4"/>
    <dgm:cxn modelId="{D2B94F0C-C779-4AC1-87E4-35116A3DED02}" type="presOf" srcId="{78BFB295-8F5D-4286-B72B-79142F8F0E13}" destId="{54FC4CB6-0791-48D3-B2C5-2E99B8AFCFF7}" srcOrd="0" destOrd="0" presId="urn:microsoft.com/office/officeart/2005/8/layout/vList4"/>
    <dgm:cxn modelId="{D5771F2D-99A4-4884-A896-FA1E2DEFDD88}" srcId="{99FF0D0F-282A-4030-9AF5-3B7621881539}" destId="{A2BD12B5-7AB5-4859-B57E-1E77C0ED35DF}" srcOrd="0" destOrd="0" parTransId="{AC7F7F07-A811-4CCD-BBFE-DAA4D1F5EE40}" sibTransId="{35EEEEB1-B116-40C6-8142-8F938AF38B0B}"/>
    <dgm:cxn modelId="{3A21ED2D-BFFE-4942-BD04-AB5B9DC419E5}" type="presOf" srcId="{99FF0D0F-282A-4030-9AF5-3B7621881539}" destId="{F36F4ED1-B414-46B8-A8C5-C0FB11F5CFBC}" srcOrd="0" destOrd="0" presId="urn:microsoft.com/office/officeart/2005/8/layout/vList4"/>
    <dgm:cxn modelId="{A6E20436-8EF1-4FFF-9C29-AC69BF1D5C4A}" type="presOf" srcId="{02A34BC0-F8BA-4A89-87A4-4F20079DFD06}" destId="{39AFE128-ACF6-44CA-B18B-64F5782CF210}" srcOrd="0" destOrd="0" presId="urn:microsoft.com/office/officeart/2005/8/layout/vList4"/>
    <dgm:cxn modelId="{484B8A37-0122-4FF5-93D2-4A15DF521A17}" srcId="{78BFB295-8F5D-4286-B72B-79142F8F0E13}" destId="{D868444B-AE34-4422-A6A5-1F7D392D0C20}" srcOrd="0" destOrd="0" parTransId="{7DB88D83-6C3A-48C1-8CAD-0D11C3BEC35C}" sibTransId="{74B9B1A5-94EB-40A9-BFF2-678501068FB8}"/>
    <dgm:cxn modelId="{040FC75B-63D6-4205-A996-7A824AA266CE}" type="presOf" srcId="{A2BD12B5-7AB5-4859-B57E-1E77C0ED35DF}" destId="{0E12AD21-08CC-4736-A269-DD5234F9D874}" srcOrd="1" destOrd="1" presId="urn:microsoft.com/office/officeart/2005/8/layout/vList4"/>
    <dgm:cxn modelId="{22F3405C-AB8E-4AC3-A83C-C551BA0831ED}" type="presOf" srcId="{55A2A9EB-4C26-43C3-B721-D475B10BC39B}" destId="{39AFE128-ACF6-44CA-B18B-64F5782CF210}" srcOrd="0" destOrd="2" presId="urn:microsoft.com/office/officeart/2005/8/layout/vList4"/>
    <dgm:cxn modelId="{7E8FC05E-FE02-4336-B1F8-3EAA05519A49}" type="presOf" srcId="{D868444B-AE34-4422-A6A5-1F7D392D0C20}" destId="{54FC4CB6-0791-48D3-B2C5-2E99B8AFCFF7}" srcOrd="0" destOrd="1" presId="urn:microsoft.com/office/officeart/2005/8/layout/vList4"/>
    <dgm:cxn modelId="{4FE7AF63-70AC-4ED4-8BFB-DCB2408F3318}" srcId="{BE45140C-C326-4DAA-A267-498AD5117D68}" destId="{99FF0D0F-282A-4030-9AF5-3B7621881539}" srcOrd="2" destOrd="0" parTransId="{A86F315C-C500-49D7-B443-1D58BD48589A}" sibTransId="{1CCC8D2D-CD28-4814-B055-28ABD65CA276}"/>
    <dgm:cxn modelId="{3F2A6752-A5BB-4F63-B720-93C45E0B4F56}" type="presOf" srcId="{D546635F-000B-49DF-BB26-293CCA777400}" destId="{F36F4ED1-B414-46B8-A8C5-C0FB11F5CFBC}" srcOrd="0" destOrd="2" presId="urn:microsoft.com/office/officeart/2005/8/layout/vList4"/>
    <dgm:cxn modelId="{DC02AD53-682D-464B-9D09-C1B6DCD5AFB0}" type="presOf" srcId="{55A2A9EB-4C26-43C3-B721-D475B10BC39B}" destId="{CFFDF23F-D296-4CDF-8EE4-8A672559E207}" srcOrd="1" destOrd="2" presId="urn:microsoft.com/office/officeart/2005/8/layout/vList4"/>
    <dgm:cxn modelId="{0E2AE979-A66C-4CEC-BFF4-5B28BB7CD9EA}" srcId="{BE45140C-C326-4DAA-A267-498AD5117D68}" destId="{02A34BC0-F8BA-4A89-87A4-4F20079DFD06}" srcOrd="1" destOrd="0" parTransId="{9ADB496F-2DB6-4F16-8C91-2EB9CDF5F2F2}" sibTransId="{44AB630E-CD8B-4223-9F51-5EEE4E054B0A}"/>
    <dgm:cxn modelId="{2AD07198-D472-4B98-B6D5-5A730374E9A2}" srcId="{BE45140C-C326-4DAA-A267-498AD5117D68}" destId="{78BFB295-8F5D-4286-B72B-79142F8F0E13}" srcOrd="0" destOrd="0" parTransId="{F1885FAB-61EC-4F80-98D0-72360031AF9F}" sibTransId="{E88D0928-51D4-4670-8963-60ABBB193E13}"/>
    <dgm:cxn modelId="{FBEF4C9A-E5D4-462C-B35F-96C87426BEAB}" type="presOf" srcId="{A2BD12B5-7AB5-4859-B57E-1E77C0ED35DF}" destId="{F36F4ED1-B414-46B8-A8C5-C0FB11F5CFBC}" srcOrd="0" destOrd="1" presId="urn:microsoft.com/office/officeart/2005/8/layout/vList4"/>
    <dgm:cxn modelId="{690A389C-25C1-485B-88F9-437236A47744}" type="presOf" srcId="{BE45140C-C326-4DAA-A267-498AD5117D68}" destId="{6E1E561E-88C1-49C6-A3F7-DE4B9AD43273}" srcOrd="0" destOrd="0" presId="urn:microsoft.com/office/officeart/2005/8/layout/vList4"/>
    <dgm:cxn modelId="{ECFD91A4-F44F-4C84-8B25-37DA0B249A1F}" type="presOf" srcId="{78BFB295-8F5D-4286-B72B-79142F8F0E13}" destId="{52D125D2-FCA7-4A2D-AB39-B6BD54F251F2}" srcOrd="1" destOrd="0" presId="urn:microsoft.com/office/officeart/2005/8/layout/vList4"/>
    <dgm:cxn modelId="{67DE09B5-392E-4661-A7AE-A0572D63DA68}" type="presOf" srcId="{99FF0D0F-282A-4030-9AF5-3B7621881539}" destId="{0E12AD21-08CC-4736-A269-DD5234F9D874}" srcOrd="1" destOrd="0" presId="urn:microsoft.com/office/officeart/2005/8/layout/vList4"/>
    <dgm:cxn modelId="{778F2DBC-81F3-476D-BD99-784E4F7153C8}" srcId="{02A34BC0-F8BA-4A89-87A4-4F20079DFD06}" destId="{EA3B2395-55AF-495E-9D6B-329D2886612F}" srcOrd="0" destOrd="0" parTransId="{01DA10B6-3F7A-4C8A-AACD-F605EE6CCF20}" sibTransId="{11A4E056-7834-4F82-8A9C-B8EA31F159E3}"/>
    <dgm:cxn modelId="{FE5360C5-555C-42B2-9E63-16D2D46F21B1}" type="presOf" srcId="{D868444B-AE34-4422-A6A5-1F7D392D0C20}" destId="{52D125D2-FCA7-4A2D-AB39-B6BD54F251F2}" srcOrd="1" destOrd="1" presId="urn:microsoft.com/office/officeart/2005/8/layout/vList4"/>
    <dgm:cxn modelId="{1C3272C9-C630-4D60-B76B-138907BB4D41}" srcId="{78BFB295-8F5D-4286-B72B-79142F8F0E13}" destId="{2E221207-005F-49CB-81E1-6D036D64322B}" srcOrd="1" destOrd="0" parTransId="{B200B6AA-AA2A-4CB8-80FF-4BB54938E8A5}" sibTransId="{3728DB5E-E904-481D-A1E5-49CF4AFFC0D3}"/>
    <dgm:cxn modelId="{B0C181C9-77EB-4775-B9E6-C6CBDA60E6EB}" type="presOf" srcId="{EA3B2395-55AF-495E-9D6B-329D2886612F}" destId="{CFFDF23F-D296-4CDF-8EE4-8A672559E207}" srcOrd="1" destOrd="1" presId="urn:microsoft.com/office/officeart/2005/8/layout/vList4"/>
    <dgm:cxn modelId="{ECED70CB-7A25-48F8-9E03-51596FB1E92C}" srcId="{02A34BC0-F8BA-4A89-87A4-4F20079DFD06}" destId="{55A2A9EB-4C26-43C3-B721-D475B10BC39B}" srcOrd="1" destOrd="0" parTransId="{B8424EB2-FFE7-4867-9D5A-EE0D46E8AAFE}" sibTransId="{4EF4588A-187C-4393-9DFC-C6D80B20E995}"/>
    <dgm:cxn modelId="{D1C04ECF-982A-425F-B2B1-9CF15BCEB83B}" type="presOf" srcId="{D546635F-000B-49DF-BB26-293CCA777400}" destId="{0E12AD21-08CC-4736-A269-DD5234F9D874}" srcOrd="1" destOrd="2" presId="urn:microsoft.com/office/officeart/2005/8/layout/vList4"/>
    <dgm:cxn modelId="{22A4C7D2-C14A-4622-8C4E-3FE51F50DCC3}" type="presOf" srcId="{02A34BC0-F8BA-4A89-87A4-4F20079DFD06}" destId="{CFFDF23F-D296-4CDF-8EE4-8A672559E207}" srcOrd="1" destOrd="0" presId="urn:microsoft.com/office/officeart/2005/8/layout/vList4"/>
    <dgm:cxn modelId="{A70C9FD5-2935-4C81-937A-B6C05F5E54BA}" type="presOf" srcId="{2E221207-005F-49CB-81E1-6D036D64322B}" destId="{54FC4CB6-0791-48D3-B2C5-2E99B8AFCFF7}" srcOrd="0" destOrd="2" presId="urn:microsoft.com/office/officeart/2005/8/layout/vList4"/>
    <dgm:cxn modelId="{AC0A7FF3-EEC4-470A-823E-BF7AF1556A99}" srcId="{99FF0D0F-282A-4030-9AF5-3B7621881539}" destId="{D546635F-000B-49DF-BB26-293CCA777400}" srcOrd="1" destOrd="0" parTransId="{5437D343-BECF-4620-B6C7-7088D8BBD91B}" sibTransId="{B01A0825-9EDF-4B9A-B345-1B486D914AD4}"/>
    <dgm:cxn modelId="{7ABE08FD-4ED4-44FB-BFBA-794B6C5FA813}" type="presOf" srcId="{EA3B2395-55AF-495E-9D6B-329D2886612F}" destId="{39AFE128-ACF6-44CA-B18B-64F5782CF210}" srcOrd="0" destOrd="1" presId="urn:microsoft.com/office/officeart/2005/8/layout/vList4"/>
    <dgm:cxn modelId="{DA463EE6-78DB-4E59-8099-EBA029F401B0}" type="presParOf" srcId="{6E1E561E-88C1-49C6-A3F7-DE4B9AD43273}" destId="{F70979D0-5925-4EC3-AD84-986E0EC7B0D8}" srcOrd="0" destOrd="0" presId="urn:microsoft.com/office/officeart/2005/8/layout/vList4"/>
    <dgm:cxn modelId="{2FE346D7-6685-4BD0-9465-988681234E35}" type="presParOf" srcId="{F70979D0-5925-4EC3-AD84-986E0EC7B0D8}" destId="{54FC4CB6-0791-48D3-B2C5-2E99B8AFCFF7}" srcOrd="0" destOrd="0" presId="urn:microsoft.com/office/officeart/2005/8/layout/vList4"/>
    <dgm:cxn modelId="{3671DC51-8308-4E14-B210-C8528BB18500}" type="presParOf" srcId="{F70979D0-5925-4EC3-AD84-986E0EC7B0D8}" destId="{9A7E2690-DE9C-4572-9BE5-B8C9A3B8BBB3}" srcOrd="1" destOrd="0" presId="urn:microsoft.com/office/officeart/2005/8/layout/vList4"/>
    <dgm:cxn modelId="{36512CCB-6AF4-4E79-94F2-3EAFE5E8BC48}" type="presParOf" srcId="{F70979D0-5925-4EC3-AD84-986E0EC7B0D8}" destId="{52D125D2-FCA7-4A2D-AB39-B6BD54F251F2}" srcOrd="2" destOrd="0" presId="urn:microsoft.com/office/officeart/2005/8/layout/vList4"/>
    <dgm:cxn modelId="{ECC56BF9-E938-422B-98CD-A358ACD6F8DC}" type="presParOf" srcId="{6E1E561E-88C1-49C6-A3F7-DE4B9AD43273}" destId="{E95CA29D-745B-40BA-93B6-BB607C99A2CE}" srcOrd="1" destOrd="0" presId="urn:microsoft.com/office/officeart/2005/8/layout/vList4"/>
    <dgm:cxn modelId="{158F6488-FF9D-4053-8FD1-E0DD5F22ECAD}" type="presParOf" srcId="{6E1E561E-88C1-49C6-A3F7-DE4B9AD43273}" destId="{41A67AC8-1DD7-4AB7-96A3-87B24035E3FA}" srcOrd="2" destOrd="0" presId="urn:microsoft.com/office/officeart/2005/8/layout/vList4"/>
    <dgm:cxn modelId="{236FF4A9-4957-4F7A-A24B-795FE34BEEFD}" type="presParOf" srcId="{41A67AC8-1DD7-4AB7-96A3-87B24035E3FA}" destId="{39AFE128-ACF6-44CA-B18B-64F5782CF210}" srcOrd="0" destOrd="0" presId="urn:microsoft.com/office/officeart/2005/8/layout/vList4"/>
    <dgm:cxn modelId="{5BD15FCC-0B87-4D85-98EC-9D897E4655EE}" type="presParOf" srcId="{41A67AC8-1DD7-4AB7-96A3-87B24035E3FA}" destId="{3F97C059-D720-4D48-953F-B84D04D0BF79}" srcOrd="1" destOrd="0" presId="urn:microsoft.com/office/officeart/2005/8/layout/vList4"/>
    <dgm:cxn modelId="{3156CEE4-28C8-4C16-85AC-EE6796DAD482}" type="presParOf" srcId="{41A67AC8-1DD7-4AB7-96A3-87B24035E3FA}" destId="{CFFDF23F-D296-4CDF-8EE4-8A672559E207}" srcOrd="2" destOrd="0" presId="urn:microsoft.com/office/officeart/2005/8/layout/vList4"/>
    <dgm:cxn modelId="{C9CD1524-D5D2-47DD-A731-469F83B73691}" type="presParOf" srcId="{6E1E561E-88C1-49C6-A3F7-DE4B9AD43273}" destId="{40453781-DACE-4118-ADC4-2B966E9374E5}" srcOrd="3" destOrd="0" presId="urn:microsoft.com/office/officeart/2005/8/layout/vList4"/>
    <dgm:cxn modelId="{D2619F68-F71E-4DB7-B3E4-C0C69EDAA7FE}" type="presParOf" srcId="{6E1E561E-88C1-49C6-A3F7-DE4B9AD43273}" destId="{536722F8-2BA5-41A1-87DF-BBB1AF7DCA80}" srcOrd="4" destOrd="0" presId="urn:microsoft.com/office/officeart/2005/8/layout/vList4"/>
    <dgm:cxn modelId="{AFABECF8-EB39-4A9E-BB52-4A457A2CDD0A}" type="presParOf" srcId="{536722F8-2BA5-41A1-87DF-BBB1AF7DCA80}" destId="{F36F4ED1-B414-46B8-A8C5-C0FB11F5CFBC}" srcOrd="0" destOrd="0" presId="urn:microsoft.com/office/officeart/2005/8/layout/vList4"/>
    <dgm:cxn modelId="{F3A74078-C1EC-4C6F-B1ED-565182E04087}" type="presParOf" srcId="{536722F8-2BA5-41A1-87DF-BBB1AF7DCA80}" destId="{7C6A764B-C67C-494C-B90E-7B3C3DDE54A4}" srcOrd="1" destOrd="0" presId="urn:microsoft.com/office/officeart/2005/8/layout/vList4"/>
    <dgm:cxn modelId="{1973AF99-46F9-4317-B911-25815C189087}" type="presParOf" srcId="{536722F8-2BA5-41A1-87DF-BBB1AF7DCA80}" destId="{0E12AD21-08CC-4736-A269-DD5234F9D874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FC4CB6-0791-48D3-B2C5-2E99B8AFCFF7}">
      <dsp:nvSpPr>
        <dsp:cNvPr id="0" name=""/>
        <dsp:cNvSpPr/>
      </dsp:nvSpPr>
      <dsp:spPr>
        <a:xfrm>
          <a:off x="0" y="0"/>
          <a:ext cx="7633494" cy="13595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600" kern="1200" dirty="0"/>
            <a:t>Nombre de estudiante</a:t>
          </a:r>
          <a:endParaRPr lang="es-CL" sz="26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000" kern="1200" dirty="0"/>
            <a:t>Cargo</a:t>
          </a:r>
          <a:endParaRPr lang="es-CL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000" kern="1200" dirty="0"/>
            <a:t>Funciones desempeñadas</a:t>
          </a:r>
          <a:endParaRPr lang="es-CL" sz="2000" kern="1200" dirty="0"/>
        </a:p>
      </dsp:txBody>
      <dsp:txXfrm>
        <a:off x="1662653" y="0"/>
        <a:ext cx="5970840" cy="1359548"/>
      </dsp:txXfrm>
    </dsp:sp>
    <dsp:sp modelId="{9A7E2690-DE9C-4572-9BE5-B8C9A3B8BBB3}">
      <dsp:nvSpPr>
        <dsp:cNvPr id="0" name=""/>
        <dsp:cNvSpPr/>
      </dsp:nvSpPr>
      <dsp:spPr>
        <a:xfrm>
          <a:off x="135954" y="135954"/>
          <a:ext cx="1526698" cy="1087638"/>
        </a:xfrm>
        <a:prstGeom prst="roundRect">
          <a:avLst>
            <a:gd name="adj" fmla="val 10000"/>
          </a:avLst>
        </a:prstGeom>
        <a:solidFill>
          <a:schemeClr val="accent5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39AFE128-ACF6-44CA-B18B-64F5782CF210}">
      <dsp:nvSpPr>
        <dsp:cNvPr id="0" name=""/>
        <dsp:cNvSpPr/>
      </dsp:nvSpPr>
      <dsp:spPr>
        <a:xfrm>
          <a:off x="0" y="1495502"/>
          <a:ext cx="7633494" cy="13595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600" kern="1200"/>
            <a:t>Nombre de estudiante</a:t>
          </a:r>
          <a:endParaRPr lang="es-CL" sz="26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000" kern="1200" dirty="0"/>
            <a:t>Cargo</a:t>
          </a:r>
          <a:endParaRPr lang="es-CL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000" kern="1200" dirty="0"/>
            <a:t>Funciones desempeñadas</a:t>
          </a:r>
          <a:endParaRPr lang="es-CL" sz="2000" kern="1200" dirty="0"/>
        </a:p>
      </dsp:txBody>
      <dsp:txXfrm>
        <a:off x="1662653" y="1495502"/>
        <a:ext cx="5970840" cy="1359548"/>
      </dsp:txXfrm>
    </dsp:sp>
    <dsp:sp modelId="{3F97C059-D720-4D48-953F-B84D04D0BF79}">
      <dsp:nvSpPr>
        <dsp:cNvPr id="0" name=""/>
        <dsp:cNvSpPr/>
      </dsp:nvSpPr>
      <dsp:spPr>
        <a:xfrm>
          <a:off x="135954" y="1631457"/>
          <a:ext cx="1526698" cy="1087638"/>
        </a:xfrm>
        <a:prstGeom prst="roundRect">
          <a:avLst>
            <a:gd name="adj" fmla="val 10000"/>
          </a:avLst>
        </a:prstGeom>
        <a:solidFill>
          <a:schemeClr val="accent5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F36F4ED1-B414-46B8-A8C5-C0FB11F5CFBC}">
      <dsp:nvSpPr>
        <dsp:cNvPr id="0" name=""/>
        <dsp:cNvSpPr/>
      </dsp:nvSpPr>
      <dsp:spPr>
        <a:xfrm>
          <a:off x="0" y="2991005"/>
          <a:ext cx="7633494" cy="13595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600" kern="1200" dirty="0"/>
            <a:t>Nombre de estudiante</a:t>
          </a:r>
          <a:endParaRPr lang="es-CL" sz="26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000" kern="1200" dirty="0"/>
            <a:t>Cargo</a:t>
          </a:r>
          <a:endParaRPr lang="es-CL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000" kern="1200" dirty="0"/>
            <a:t>Funciones desempeñadas</a:t>
          </a:r>
          <a:endParaRPr lang="es-CL" sz="2000" kern="1200" dirty="0"/>
        </a:p>
      </dsp:txBody>
      <dsp:txXfrm>
        <a:off x="1662653" y="2991005"/>
        <a:ext cx="5970840" cy="1359548"/>
      </dsp:txXfrm>
    </dsp:sp>
    <dsp:sp modelId="{7C6A764B-C67C-494C-B90E-7B3C3DDE54A4}">
      <dsp:nvSpPr>
        <dsp:cNvPr id="0" name=""/>
        <dsp:cNvSpPr/>
      </dsp:nvSpPr>
      <dsp:spPr>
        <a:xfrm>
          <a:off x="135954" y="3126960"/>
          <a:ext cx="1526698" cy="1087638"/>
        </a:xfrm>
        <a:prstGeom prst="roundRect">
          <a:avLst>
            <a:gd name="adj" fmla="val 10000"/>
          </a:avLst>
        </a:prstGeom>
        <a:solidFill>
          <a:schemeClr val="accent5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64A916-2C2E-265E-D1A7-F8BA8BAA56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E2B618F-FEF4-D0FB-4038-D93A262EA3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443312A-AEFB-3177-E12B-386C4F429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28-10-2023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47C3C00-ADC0-ABB2-EF55-4D170DA0D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1B0C28A-E393-39C0-65D4-7252445FA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53887044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CA4049-BEF3-0AFD-A19B-45FF1D820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4FD3394-1BB2-4A78-E0C2-B81E3B0A0C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FB1E014-02B1-2EA8-C324-69C065711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28-10-2023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5D9E46F-A5FD-E000-2817-06E54BC7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5F151D9-94A1-87E1-B673-4D3D316B9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85804739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B72A6E5-A0E4-586A-8BAE-08F39AC9E9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C8C75B9-2362-53B4-3282-7D8A22F061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B97AA35-3C24-08C9-2992-BE0C70C5D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28-10-2023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103D78-DCDD-276E-7575-A1992D704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60B15A-BAF6-5EBF-7331-0AFFFFABE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23337686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A7B6CD-9456-B138-ECD2-C8D7A666C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74D6B0-7AF3-685F-CEAB-5529E05E8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AF52F25-C2C6-7F7B-276E-37CD648AA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28-10-2023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3947A73-C5CF-9FE2-967B-D4D866F9D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0ECAE93-9144-BF33-1401-DF6FFF6FA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23929711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B56A89-B019-96BD-5BAD-62AE0C3AC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22B60B4-76B8-D88B-5674-F86DC36707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9DE800A-255F-4AE1-5E56-606A61B37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28-10-2023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FC92BF-9B9F-10CC-5BC8-BAC85DDB9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3372357-062E-F22F-4B80-ED779DDD1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1426009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399D17-3BAA-B1F3-D450-274A02753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60F58E-6555-CC20-7FB5-60DB4AEFC8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2CAA47F-EB54-628D-A823-3A00718BE8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890AFF8-D9BE-4C13-0483-E843C51CA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28-10-2023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ECF5C03-2790-90EB-0D65-AA62820C0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491F526-CDE5-755B-4A3F-50F807763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52846858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9CF108-6B99-8CCE-C8FD-D995F9965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B0B922A-6156-2235-AA95-A8B8C02B33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F40D8F2-325E-B2D8-EDDA-56DE9D1F20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58884F1-5F33-E36A-DEE4-9693FBE7DB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5DF08E0-1508-F512-337D-F5C8A5F0C3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553ED18-81E3-9782-22CD-40D6A1909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28-10-2023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78D2E67-9BFA-E800-3A7E-8900D96D4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56AEF8A-22F0-544A-1B96-40996F1A6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63044769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80A5D8-AC89-1289-2F04-0814CB9B1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703452B-17EB-394F-735B-5A921A58A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28-10-2023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60A54D4-94C4-7743-43A2-1A52792A4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9886359-BA16-2E60-D21D-C9E1AD88B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02827478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9082406-6A57-2057-24EC-1A6C257A2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28-10-2023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D4737A7-3975-9225-3AAC-282F9F456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758996F-BDE4-86FA-BD9D-DFCAB9143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53576406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5B1326-48D6-CCCF-9030-3AC9A67CD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704BD84-4F55-3649-4756-7A4CE760D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F111F47-438E-ECB7-5D1F-CB07E54FD6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01E9545-DD0E-6A0B-2B88-934785A7E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28-10-2023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23CD897-12AF-A56D-CB14-1B41012DE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9257B85-275B-F539-96E6-BF6C3F487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53514770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45BFE8-4F8E-9F77-F45C-B4D870295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3CB21F6-368F-6F50-5C0D-6BE2DDE1E4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012122B-29C5-7F4E-7EFB-41EF277FC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17332B2-B78B-790B-184B-C7299CC48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28-10-2023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61CBB3B-17B4-113F-AA5B-E804167AD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C8A1FFA-A66B-F32D-E3CE-2337B07F5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36603574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48B6D4E-E3C2-3792-E3C4-2CBC2E052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882E89E-FB21-817B-8050-7AD81F9CED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3A1C48C-F8B6-B30A-3815-D7ADD14FF2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704C8-43E3-4F4F-BE90-356A640D5754}" type="datetimeFigureOut">
              <a:rPr lang="es-CL" smtClean="0"/>
              <a:t>28-10-2023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909214F-88E2-1045-9D0B-C2ECD481C3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38CA17-DD6E-139F-6ED9-FAD83BB727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56703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3B5815F-4341-2A3D-A22D-8F6657D201F3}"/>
              </a:ext>
            </a:extLst>
          </p:cNvPr>
          <p:cNvSpPr txBox="1"/>
          <p:nvPr/>
        </p:nvSpPr>
        <p:spPr>
          <a:xfrm>
            <a:off x="1" y="2707792"/>
            <a:ext cx="1219199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400" dirty="0"/>
              <a:t>PROYECTO “NOMBRE DEL PROYECTO”</a:t>
            </a:r>
          </a:p>
          <a:p>
            <a:pPr algn="ctr"/>
            <a:r>
              <a:rPr lang="es-MX" sz="2400" dirty="0"/>
              <a:t>PRESENTACIÓN FINAL CAPSTONE</a:t>
            </a:r>
            <a:endParaRPr lang="es-CL" sz="2400" dirty="0"/>
          </a:p>
        </p:txBody>
      </p:sp>
    </p:spTree>
    <p:extLst>
      <p:ext uri="{BB962C8B-B14F-4D97-AF65-F5344CB8AC3E}">
        <p14:creationId xmlns:p14="http://schemas.microsoft.com/office/powerpoint/2010/main" val="2391963198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4D38248-5D31-85F9-1E0F-4A607BCD5F6A}"/>
              </a:ext>
            </a:extLst>
          </p:cNvPr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PROYECTO “NOMBRE DEL PROYECTO”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A739E92-330D-944C-ED3E-C7F02FA216B3}"/>
              </a:ext>
            </a:extLst>
          </p:cNvPr>
          <p:cNvSpPr txBox="1"/>
          <p:nvPr/>
        </p:nvSpPr>
        <p:spPr>
          <a:xfrm>
            <a:off x="0" y="1432655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Tecnologías utilizadas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768D7F4-D478-E252-1441-D950598597DE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5368746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3B5815F-4341-2A3D-A22D-8F6657D201F3}"/>
              </a:ext>
            </a:extLst>
          </p:cNvPr>
          <p:cNvSpPr txBox="1"/>
          <p:nvPr/>
        </p:nvSpPr>
        <p:spPr>
          <a:xfrm>
            <a:off x="1" y="2707792"/>
            <a:ext cx="1219199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400" dirty="0"/>
              <a:t>DEMOSTRACIÓN DEL RESULTADO DEL PROYECTO</a:t>
            </a:r>
          </a:p>
          <a:p>
            <a:pPr algn="ctr"/>
            <a:r>
              <a:rPr lang="es-MX" sz="2400" dirty="0">
                <a:solidFill>
                  <a:schemeClr val="bg2">
                    <a:lumMod val="50000"/>
                  </a:schemeClr>
                </a:solidFill>
              </a:rPr>
              <a:t>*Exposición del sistema</a:t>
            </a:r>
            <a:endParaRPr lang="es-CL" sz="24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9174681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3B5815F-4341-2A3D-A22D-8F6657D201F3}"/>
              </a:ext>
            </a:extLst>
          </p:cNvPr>
          <p:cNvSpPr txBox="1"/>
          <p:nvPr/>
        </p:nvSpPr>
        <p:spPr>
          <a:xfrm>
            <a:off x="1" y="1459095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400" dirty="0"/>
              <a:t>Resultados obtenidos</a:t>
            </a:r>
          </a:p>
        </p:txBody>
      </p:sp>
    </p:spTree>
    <p:extLst>
      <p:ext uri="{BB962C8B-B14F-4D97-AF65-F5344CB8AC3E}">
        <p14:creationId xmlns:p14="http://schemas.microsoft.com/office/powerpoint/2010/main" val="2904893737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3B5815F-4341-2A3D-A22D-8F6657D201F3}"/>
              </a:ext>
            </a:extLst>
          </p:cNvPr>
          <p:cNvSpPr txBox="1"/>
          <p:nvPr/>
        </p:nvSpPr>
        <p:spPr>
          <a:xfrm>
            <a:off x="1" y="1360773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400" dirty="0"/>
              <a:t>Obstáculos presentados durante el desarrollo</a:t>
            </a:r>
          </a:p>
        </p:txBody>
      </p:sp>
    </p:spTree>
    <p:extLst>
      <p:ext uri="{BB962C8B-B14F-4D97-AF65-F5344CB8AC3E}">
        <p14:creationId xmlns:p14="http://schemas.microsoft.com/office/powerpoint/2010/main" val="1266268508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3B5815F-4341-2A3D-A22D-8F6657D201F3}"/>
              </a:ext>
            </a:extLst>
          </p:cNvPr>
          <p:cNvSpPr txBox="1"/>
          <p:nvPr/>
        </p:nvSpPr>
        <p:spPr>
          <a:xfrm>
            <a:off x="0" y="3044279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400" dirty="0"/>
              <a:t>PREGUNTAS DE LA COMISIÓN</a:t>
            </a:r>
          </a:p>
        </p:txBody>
      </p:sp>
    </p:spTree>
    <p:extLst>
      <p:ext uri="{BB962C8B-B14F-4D97-AF65-F5344CB8AC3E}">
        <p14:creationId xmlns:p14="http://schemas.microsoft.com/office/powerpoint/2010/main" val="4158079731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CD98BAAD-E67E-3FB9-220F-BD3AA3645FA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09683936"/>
              </p:ext>
            </p:extLst>
          </p:nvPr>
        </p:nvGraphicFramePr>
        <p:xfrm>
          <a:off x="4121026" y="1710819"/>
          <a:ext cx="7633494" cy="43505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CuadroTexto 5">
            <a:extLst>
              <a:ext uri="{FF2B5EF4-FFF2-40B4-BE49-F238E27FC236}">
                <a16:creationId xmlns:a16="http://schemas.microsoft.com/office/drawing/2014/main" id="{54D38248-5D31-85F9-1E0F-4A607BCD5F6A}"/>
              </a:ext>
            </a:extLst>
          </p:cNvPr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PROYECTO “NOMBRE DEL PROYECTO”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A739E92-330D-944C-ED3E-C7F02FA216B3}"/>
              </a:ext>
            </a:extLst>
          </p:cNvPr>
          <p:cNvSpPr txBox="1"/>
          <p:nvPr/>
        </p:nvSpPr>
        <p:spPr>
          <a:xfrm>
            <a:off x="238327" y="3058616"/>
            <a:ext cx="36089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INTEGRANTES DEL PROYECTO</a:t>
            </a:r>
            <a:endParaRPr lang="es-CL" dirty="0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768D7F4-D478-E252-1441-D950598597DE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6815989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4D38248-5D31-85F9-1E0F-4A607BCD5F6A}"/>
              </a:ext>
            </a:extLst>
          </p:cNvPr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PROYECTO “NOMBRE DEL PROYECTO”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A739E92-330D-944C-ED3E-C7F02FA216B3}"/>
              </a:ext>
            </a:extLst>
          </p:cNvPr>
          <p:cNvSpPr txBox="1"/>
          <p:nvPr/>
        </p:nvSpPr>
        <p:spPr>
          <a:xfrm>
            <a:off x="0" y="1130849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DESCRIPCIÓN DEL PROYECTO</a:t>
            </a:r>
            <a:endParaRPr lang="es-CL" dirty="0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768D7F4-D478-E252-1441-D950598597DE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5CB288BD-84B1-DF16-6004-32D5F8A61FF7}"/>
              </a:ext>
            </a:extLst>
          </p:cNvPr>
          <p:cNvSpPr/>
          <p:nvPr/>
        </p:nvSpPr>
        <p:spPr>
          <a:xfrm>
            <a:off x="714909" y="2169769"/>
            <a:ext cx="4348705" cy="4092601"/>
          </a:xfrm>
          <a:prstGeom prst="roundRect">
            <a:avLst>
              <a:gd name="adj" fmla="val 1090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lvl="0" algn="ctr"/>
            <a:r>
              <a:rPr lang="es-MX" sz="2800" u="sng" dirty="0"/>
              <a:t>Problema o dolor</a:t>
            </a:r>
          </a:p>
          <a:p>
            <a:pPr lvl="0" algn="ctr"/>
            <a:endParaRPr lang="es-MX" u="sng" dirty="0"/>
          </a:p>
          <a:p>
            <a:pPr algn="just"/>
            <a:r>
              <a:rPr lang="es-MX" sz="1800" dirty="0"/>
              <a:t>Descripción</a:t>
            </a:r>
            <a:endParaRPr lang="es-CL" sz="1800" dirty="0"/>
          </a:p>
          <a:p>
            <a:pPr lvl="0" algn="ctr"/>
            <a:endParaRPr lang="es-CL" sz="1800" u="sng" dirty="0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DDC84C5C-77A0-B2A2-F0BB-8A7713B865EA}"/>
              </a:ext>
            </a:extLst>
          </p:cNvPr>
          <p:cNvSpPr/>
          <p:nvPr/>
        </p:nvSpPr>
        <p:spPr>
          <a:xfrm>
            <a:off x="6912079" y="2177325"/>
            <a:ext cx="4348705" cy="4092601"/>
          </a:xfrm>
          <a:prstGeom prst="roundRect">
            <a:avLst>
              <a:gd name="adj" fmla="val 1090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lvl="0" algn="ctr"/>
            <a:r>
              <a:rPr lang="es-MX" sz="2800" u="sng" dirty="0"/>
              <a:t>Propuesta de solución</a:t>
            </a:r>
          </a:p>
          <a:p>
            <a:pPr lvl="0" algn="ctr"/>
            <a:endParaRPr lang="es-MX" u="sng" dirty="0"/>
          </a:p>
          <a:p>
            <a:pPr lvl="0" algn="just"/>
            <a:r>
              <a:rPr lang="es-MX" dirty="0"/>
              <a:t>Descripción</a:t>
            </a:r>
            <a:endParaRPr lang="es-CL" sz="1800" dirty="0"/>
          </a:p>
        </p:txBody>
      </p:sp>
      <p:sp>
        <p:nvSpPr>
          <p:cNvPr id="8" name="Flecha: a la derecha 7">
            <a:extLst>
              <a:ext uri="{FF2B5EF4-FFF2-40B4-BE49-F238E27FC236}">
                <a16:creationId xmlns:a16="http://schemas.microsoft.com/office/drawing/2014/main" id="{E4B09E7F-FBE6-31BF-0C0F-DD32DBE05724}"/>
              </a:ext>
            </a:extLst>
          </p:cNvPr>
          <p:cNvSpPr/>
          <p:nvPr/>
        </p:nvSpPr>
        <p:spPr>
          <a:xfrm>
            <a:off x="5456903" y="3736258"/>
            <a:ext cx="1140542" cy="75708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7573075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4D38248-5D31-85F9-1E0F-4A607BCD5F6A}"/>
              </a:ext>
            </a:extLst>
          </p:cNvPr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PROYECTO “NOMBRE DEL PROYECTO”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A739E92-330D-944C-ED3E-C7F02FA216B3}"/>
              </a:ext>
            </a:extLst>
          </p:cNvPr>
          <p:cNvSpPr txBox="1"/>
          <p:nvPr/>
        </p:nvSpPr>
        <p:spPr>
          <a:xfrm>
            <a:off x="0" y="138430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Objetivo General</a:t>
            </a:r>
            <a:endParaRPr lang="es-CL" dirty="0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768D7F4-D478-E252-1441-D950598597DE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adroTexto 1">
            <a:extLst>
              <a:ext uri="{FF2B5EF4-FFF2-40B4-BE49-F238E27FC236}">
                <a16:creationId xmlns:a16="http://schemas.microsoft.com/office/drawing/2014/main" id="{733B57D9-BF13-9372-D021-14655CF00C4C}"/>
              </a:ext>
            </a:extLst>
          </p:cNvPr>
          <p:cNvSpPr txBox="1"/>
          <p:nvPr/>
        </p:nvSpPr>
        <p:spPr>
          <a:xfrm>
            <a:off x="1" y="4082446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Objetivos Específicos</a:t>
            </a:r>
            <a:endParaRPr lang="es-CL" dirty="0"/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08D4A171-2FE3-5173-34E6-9DC3D74E7376}"/>
              </a:ext>
            </a:extLst>
          </p:cNvPr>
          <p:cNvSpPr/>
          <p:nvPr/>
        </p:nvSpPr>
        <p:spPr>
          <a:xfrm>
            <a:off x="614515" y="2040571"/>
            <a:ext cx="10962967" cy="157522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Descripción</a:t>
            </a:r>
            <a:endParaRPr lang="es-CL" dirty="0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7E63425F-86F4-531E-E0F5-7A349604A51E}"/>
              </a:ext>
            </a:extLst>
          </p:cNvPr>
          <p:cNvSpPr/>
          <p:nvPr/>
        </p:nvSpPr>
        <p:spPr>
          <a:xfrm>
            <a:off x="614514" y="4732407"/>
            <a:ext cx="10962967" cy="157522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Descripción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71766978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4D38248-5D31-85F9-1E0F-4A607BCD5F6A}"/>
              </a:ext>
            </a:extLst>
          </p:cNvPr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PROYECTO “NOMBRE DEL PROYECTO”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A739E92-330D-944C-ED3E-C7F02FA216B3}"/>
              </a:ext>
            </a:extLst>
          </p:cNvPr>
          <p:cNvSpPr txBox="1"/>
          <p:nvPr/>
        </p:nvSpPr>
        <p:spPr>
          <a:xfrm>
            <a:off x="0" y="1432655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Alcances y limitaciones del proyecto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768D7F4-D478-E252-1441-D950598597DE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9956469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4D38248-5D31-85F9-1E0F-4A607BCD5F6A}"/>
              </a:ext>
            </a:extLst>
          </p:cNvPr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PROYECTO “NOMBRE DEL PROYECTO”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A739E92-330D-944C-ED3E-C7F02FA216B3}"/>
              </a:ext>
            </a:extLst>
          </p:cNvPr>
          <p:cNvSpPr txBox="1"/>
          <p:nvPr/>
        </p:nvSpPr>
        <p:spPr>
          <a:xfrm>
            <a:off x="0" y="1432655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Metodología de trabajo para el desarrollo del proyecto</a:t>
            </a:r>
            <a:endParaRPr lang="es-CL" dirty="0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768D7F4-D478-E252-1441-D950598597DE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4199749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4D38248-5D31-85F9-1E0F-4A607BCD5F6A}"/>
              </a:ext>
            </a:extLst>
          </p:cNvPr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PROYECTO “NOMBRE DEL PROYECTO”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A739E92-330D-944C-ED3E-C7F02FA216B3}"/>
              </a:ext>
            </a:extLst>
          </p:cNvPr>
          <p:cNvSpPr txBox="1"/>
          <p:nvPr/>
        </p:nvSpPr>
        <p:spPr>
          <a:xfrm>
            <a:off x="1" y="1155656"/>
            <a:ext cx="1219199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Cronograma para el desarrollo del proyecto</a:t>
            </a:r>
          </a:p>
          <a:p>
            <a:pPr algn="ctr"/>
            <a:r>
              <a:rPr lang="es-MX" sz="1600" dirty="0">
                <a:solidFill>
                  <a:schemeClr val="bg2">
                    <a:lumMod val="50000"/>
                  </a:schemeClr>
                </a:solidFill>
              </a:rPr>
              <a:t>* Utilizar cronograma de inicio, indicando el cumplimiento al término del proyecto </a:t>
            </a:r>
            <a:endParaRPr lang="es-CL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768D7F4-D478-E252-1441-D950598597DE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7BB5CADE-DDA2-A4F7-629E-7AEEB49F57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0750566"/>
              </p:ext>
            </p:extLst>
          </p:nvPr>
        </p:nvGraphicFramePr>
        <p:xfrm>
          <a:off x="1248696" y="2595717"/>
          <a:ext cx="10235372" cy="3618273"/>
        </p:xfrm>
        <a:graphic>
          <a:graphicData uri="http://schemas.openxmlformats.org/drawingml/2006/table">
            <a:tbl>
              <a:tblPr firstRow="1" firstCol="1" bandRow="1"/>
              <a:tblGrid>
                <a:gridCol w="1245540">
                  <a:extLst>
                    <a:ext uri="{9D8B030D-6E8A-4147-A177-3AD203B41FA5}">
                      <a16:colId xmlns:a16="http://schemas.microsoft.com/office/drawing/2014/main" val="1385875515"/>
                    </a:ext>
                  </a:extLst>
                </a:gridCol>
                <a:gridCol w="494161">
                  <a:extLst>
                    <a:ext uri="{9D8B030D-6E8A-4147-A177-3AD203B41FA5}">
                      <a16:colId xmlns:a16="http://schemas.microsoft.com/office/drawing/2014/main" val="3026825544"/>
                    </a:ext>
                  </a:extLst>
                </a:gridCol>
                <a:gridCol w="482175">
                  <a:extLst>
                    <a:ext uri="{9D8B030D-6E8A-4147-A177-3AD203B41FA5}">
                      <a16:colId xmlns:a16="http://schemas.microsoft.com/office/drawing/2014/main" val="3982458150"/>
                    </a:ext>
                  </a:extLst>
                </a:gridCol>
                <a:gridCol w="484940">
                  <a:extLst>
                    <a:ext uri="{9D8B030D-6E8A-4147-A177-3AD203B41FA5}">
                      <a16:colId xmlns:a16="http://schemas.microsoft.com/office/drawing/2014/main" val="2813336322"/>
                    </a:ext>
                  </a:extLst>
                </a:gridCol>
                <a:gridCol w="484940">
                  <a:extLst>
                    <a:ext uri="{9D8B030D-6E8A-4147-A177-3AD203B41FA5}">
                      <a16:colId xmlns:a16="http://schemas.microsoft.com/office/drawing/2014/main" val="666810208"/>
                    </a:ext>
                  </a:extLst>
                </a:gridCol>
                <a:gridCol w="482175">
                  <a:extLst>
                    <a:ext uri="{9D8B030D-6E8A-4147-A177-3AD203B41FA5}">
                      <a16:colId xmlns:a16="http://schemas.microsoft.com/office/drawing/2014/main" val="441682826"/>
                    </a:ext>
                  </a:extLst>
                </a:gridCol>
                <a:gridCol w="482175">
                  <a:extLst>
                    <a:ext uri="{9D8B030D-6E8A-4147-A177-3AD203B41FA5}">
                      <a16:colId xmlns:a16="http://schemas.microsoft.com/office/drawing/2014/main" val="1853034618"/>
                    </a:ext>
                  </a:extLst>
                </a:gridCol>
                <a:gridCol w="482175">
                  <a:extLst>
                    <a:ext uri="{9D8B030D-6E8A-4147-A177-3AD203B41FA5}">
                      <a16:colId xmlns:a16="http://schemas.microsoft.com/office/drawing/2014/main" val="161666760"/>
                    </a:ext>
                  </a:extLst>
                </a:gridCol>
                <a:gridCol w="482175">
                  <a:extLst>
                    <a:ext uri="{9D8B030D-6E8A-4147-A177-3AD203B41FA5}">
                      <a16:colId xmlns:a16="http://schemas.microsoft.com/office/drawing/2014/main" val="2597728732"/>
                    </a:ext>
                  </a:extLst>
                </a:gridCol>
                <a:gridCol w="482175">
                  <a:extLst>
                    <a:ext uri="{9D8B030D-6E8A-4147-A177-3AD203B41FA5}">
                      <a16:colId xmlns:a16="http://schemas.microsoft.com/office/drawing/2014/main" val="3367593723"/>
                    </a:ext>
                  </a:extLst>
                </a:gridCol>
                <a:gridCol w="482175">
                  <a:extLst>
                    <a:ext uri="{9D8B030D-6E8A-4147-A177-3AD203B41FA5}">
                      <a16:colId xmlns:a16="http://schemas.microsoft.com/office/drawing/2014/main" val="1610561930"/>
                    </a:ext>
                  </a:extLst>
                </a:gridCol>
                <a:gridCol w="482175">
                  <a:extLst>
                    <a:ext uri="{9D8B030D-6E8A-4147-A177-3AD203B41FA5}">
                      <a16:colId xmlns:a16="http://schemas.microsoft.com/office/drawing/2014/main" val="4078685469"/>
                    </a:ext>
                  </a:extLst>
                </a:gridCol>
                <a:gridCol w="484017">
                  <a:extLst>
                    <a:ext uri="{9D8B030D-6E8A-4147-A177-3AD203B41FA5}">
                      <a16:colId xmlns:a16="http://schemas.microsoft.com/office/drawing/2014/main" val="1033199576"/>
                    </a:ext>
                  </a:extLst>
                </a:gridCol>
                <a:gridCol w="484017">
                  <a:extLst>
                    <a:ext uri="{9D8B030D-6E8A-4147-A177-3AD203B41FA5}">
                      <a16:colId xmlns:a16="http://schemas.microsoft.com/office/drawing/2014/main" val="3244852290"/>
                    </a:ext>
                  </a:extLst>
                </a:gridCol>
                <a:gridCol w="484017">
                  <a:extLst>
                    <a:ext uri="{9D8B030D-6E8A-4147-A177-3AD203B41FA5}">
                      <a16:colId xmlns:a16="http://schemas.microsoft.com/office/drawing/2014/main" val="2661357519"/>
                    </a:ext>
                  </a:extLst>
                </a:gridCol>
                <a:gridCol w="484017">
                  <a:extLst>
                    <a:ext uri="{9D8B030D-6E8A-4147-A177-3AD203B41FA5}">
                      <a16:colId xmlns:a16="http://schemas.microsoft.com/office/drawing/2014/main" val="1629908258"/>
                    </a:ext>
                  </a:extLst>
                </a:gridCol>
                <a:gridCol w="484017">
                  <a:extLst>
                    <a:ext uri="{9D8B030D-6E8A-4147-A177-3AD203B41FA5}">
                      <a16:colId xmlns:a16="http://schemas.microsoft.com/office/drawing/2014/main" val="2147780406"/>
                    </a:ext>
                  </a:extLst>
                </a:gridCol>
                <a:gridCol w="140136">
                  <a:extLst>
                    <a:ext uri="{9D8B030D-6E8A-4147-A177-3AD203B41FA5}">
                      <a16:colId xmlns:a16="http://schemas.microsoft.com/office/drawing/2014/main" val="2368806540"/>
                    </a:ext>
                  </a:extLst>
                </a:gridCol>
                <a:gridCol w="484017">
                  <a:extLst>
                    <a:ext uri="{9D8B030D-6E8A-4147-A177-3AD203B41FA5}">
                      <a16:colId xmlns:a16="http://schemas.microsoft.com/office/drawing/2014/main" val="3867265020"/>
                    </a:ext>
                  </a:extLst>
                </a:gridCol>
                <a:gridCol w="484017">
                  <a:extLst>
                    <a:ext uri="{9D8B030D-6E8A-4147-A177-3AD203B41FA5}">
                      <a16:colId xmlns:a16="http://schemas.microsoft.com/office/drawing/2014/main" val="3959863927"/>
                    </a:ext>
                  </a:extLst>
                </a:gridCol>
                <a:gridCol w="140136">
                  <a:extLst>
                    <a:ext uri="{9D8B030D-6E8A-4147-A177-3AD203B41FA5}">
                      <a16:colId xmlns:a16="http://schemas.microsoft.com/office/drawing/2014/main" val="366369285"/>
                    </a:ext>
                  </a:extLst>
                </a:gridCol>
              </a:tblGrid>
              <a:tr h="524466">
                <a:tc row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Actividad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Fase 1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gridSpan="1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Fase 2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Fase 3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283734"/>
                  </a:ext>
                </a:extLst>
              </a:tr>
              <a:tr h="540519"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 1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 2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 3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 4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 5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 6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 7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 8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 9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 10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 11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 12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 13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 14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 15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 16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 17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 18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0616602"/>
                  </a:ext>
                </a:extLst>
              </a:tr>
              <a:tr h="148830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i="1">
                          <a:solidFill>
                            <a:srgbClr val="548DD4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Describe actividades del punto anterior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7018220"/>
                  </a:ext>
                </a:extLst>
              </a:tr>
              <a:tr h="54051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1361947"/>
                  </a:ext>
                </a:extLst>
              </a:tr>
              <a:tr h="52446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34952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4313383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4D38248-5D31-85F9-1E0F-4A607BCD5F6A}"/>
              </a:ext>
            </a:extLst>
          </p:cNvPr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PROYECTO “NOMBRE DEL PROYECTO”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A739E92-330D-944C-ED3E-C7F02FA216B3}"/>
              </a:ext>
            </a:extLst>
          </p:cNvPr>
          <p:cNvSpPr txBox="1"/>
          <p:nvPr/>
        </p:nvSpPr>
        <p:spPr>
          <a:xfrm>
            <a:off x="0" y="1432655"/>
            <a:ext cx="12191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Arquitectura del software</a:t>
            </a:r>
          </a:p>
          <a:p>
            <a:pPr algn="ctr"/>
            <a:r>
              <a:rPr lang="es-MX" sz="2400" dirty="0">
                <a:solidFill>
                  <a:schemeClr val="bg2">
                    <a:lumMod val="50000"/>
                  </a:schemeClr>
                </a:solidFill>
              </a:rPr>
              <a:t>*Presentar esquema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768D7F4-D478-E252-1441-D950598597DE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0491460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4D38248-5D31-85F9-1E0F-4A607BCD5F6A}"/>
              </a:ext>
            </a:extLst>
          </p:cNvPr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PROYECTO “NOMBRE DEL PROYECTO”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A739E92-330D-944C-ED3E-C7F02FA216B3}"/>
              </a:ext>
            </a:extLst>
          </p:cNvPr>
          <p:cNvSpPr txBox="1"/>
          <p:nvPr/>
        </p:nvSpPr>
        <p:spPr>
          <a:xfrm>
            <a:off x="0" y="1432655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Modelo de datos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768D7F4-D478-E252-1441-D950598597DE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2457618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272</Words>
  <Application>Microsoft Office PowerPoint</Application>
  <PresentationFormat>Panorámica</PresentationFormat>
  <Paragraphs>128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Gerardo Galan Cruz</dc:creator>
  <cp:lastModifiedBy>Gerardo enrique Galan Cruz</cp:lastModifiedBy>
  <cp:revision>1</cp:revision>
  <dcterms:created xsi:type="dcterms:W3CDTF">2023-10-28T21:12:11Z</dcterms:created>
  <dcterms:modified xsi:type="dcterms:W3CDTF">2023-10-28T23:16:22Z</dcterms:modified>
</cp:coreProperties>
</file>