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8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FCBF-4842-3B4A-BA72-42313195B78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6087" y="55216"/>
            <a:ext cx="3401392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INPUT MODULE</a:t>
            </a:r>
          </a:p>
          <a:p>
            <a:pPr algn="ctr"/>
            <a:r>
              <a:rPr lang="en-US" dirty="0" smtClean="0"/>
              <a:t>(ID), RA, DEC from command line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(ID), RA, DEC from input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47" y="1380809"/>
            <a:ext cx="8956261" cy="14773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ID is missing, it’s assigned to “</a:t>
            </a:r>
            <a:r>
              <a:rPr lang="en-US" dirty="0" err="1" smtClean="0"/>
              <a:t>Target_nn</a:t>
            </a:r>
            <a:r>
              <a:rPr lang="en-US" dirty="0" smtClean="0"/>
              <a:t>”, where “</a:t>
            </a:r>
            <a:r>
              <a:rPr lang="en-US" dirty="0" err="1" smtClean="0"/>
              <a:t>nn</a:t>
            </a:r>
            <a:r>
              <a:rPr lang="en-US" dirty="0" smtClean="0"/>
              <a:t>” is the row number zero-padded to total number of rows.  Output is a list </a:t>
            </a:r>
            <a:r>
              <a:rPr lang="en-US" dirty="0" smtClean="0"/>
              <a:t>of </a:t>
            </a:r>
            <a:r>
              <a:rPr lang="en-US" dirty="0" err="1" smtClean="0"/>
              <a:t>gTarget</a:t>
            </a:r>
            <a:r>
              <a:rPr lang="en-US" dirty="0" smtClean="0"/>
              <a:t> class objects, which include </a:t>
            </a:r>
            <a:r>
              <a:rPr lang="en-US" dirty="0" smtClean="0"/>
              <a:t>named tuples containing (ID, RA, DEC)</a:t>
            </a:r>
            <a:r>
              <a:rPr lang="en-US" dirty="0"/>
              <a:t>. This class object will also hold items like </a:t>
            </a:r>
            <a:r>
              <a:rPr lang="en-US" dirty="0" smtClean="0"/>
              <a:t>the time ranges available, name </a:t>
            </a:r>
            <a:r>
              <a:rPr lang="en-US" dirty="0"/>
              <a:t>of diagnostic plots, the </a:t>
            </a:r>
            <a:r>
              <a:rPr lang="en-US" dirty="0" err="1"/>
              <a:t>lightcurve</a:t>
            </a:r>
            <a:r>
              <a:rPr lang="en-US" dirty="0"/>
              <a:t> values, etc.  Class is called </a:t>
            </a:r>
            <a:r>
              <a:rPr lang="en-US" dirty="0" err="1" smtClean="0"/>
              <a:t>gTarget</a:t>
            </a:r>
            <a:r>
              <a:rPr lang="en-US" dirty="0"/>
              <a:t>.  Includes functions to read and write the </a:t>
            </a:r>
            <a:r>
              <a:rPr lang="en-US" dirty="0" err="1" smtClean="0"/>
              <a:t>gTarget</a:t>
            </a:r>
            <a:r>
              <a:rPr lang="en-US" dirty="0" smtClean="0"/>
              <a:t> </a:t>
            </a:r>
            <a:r>
              <a:rPr lang="en-US" dirty="0"/>
              <a:t>to an output file to save/restore state of a given target.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6087" y="3172168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FIND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gTarget</a:t>
            </a:r>
            <a:r>
              <a:rPr lang="en-US" dirty="0" smtClean="0">
                <a:solidFill>
                  <a:srgbClr val="000000"/>
                </a:solidFill>
              </a:rPr>
              <a:t> object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47" y="3923497"/>
            <a:ext cx="8956261" cy="120032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Reports the total amount of exposure time for each target.  Optional to exclude any targets with less than “t” total time (default t=1. to ignore targets with no exposure time, set t=0. to include them).  Option to specify date ranges (accept GALEX time, JD, calendar formats, determine date type automatically).  Output </a:t>
            </a:r>
            <a:r>
              <a:rPr lang="en-US" dirty="0" smtClean="0"/>
              <a:t>updates</a:t>
            </a:r>
            <a:r>
              <a:rPr lang="en-US" dirty="0" smtClean="0"/>
              <a:t> </a:t>
            </a:r>
            <a:r>
              <a:rPr lang="en-US" dirty="0" smtClean="0"/>
              <a:t>class object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the time ranges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6087" y="56620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IMAGES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gTarget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95" y="786012"/>
            <a:ext cx="8956261" cy="175432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stacked images (</a:t>
            </a:r>
            <a:r>
              <a:rPr lang="en-US" dirty="0" err="1" smtClean="0"/>
              <a:t>coadd</a:t>
            </a:r>
            <a:r>
              <a:rPr lang="en-US" dirty="0" smtClean="0"/>
              <a:t> using all available time), album images (time-series of images using an integration time “t1”), and movie (using some interval “t2”) for each available band, of the requested size “a”.  </a:t>
            </a:r>
            <a:r>
              <a:rPr lang="en-US" dirty="0" err="1" smtClean="0"/>
              <a:t>Coadd</a:t>
            </a:r>
            <a:r>
              <a:rPr lang="en-US" dirty="0" smtClean="0"/>
              <a:t> image is best used for defining the photometric aperture and see what sources exist in the field.  Album view is good for looking at moderate-temporal resolution variability.  Movie is good for looking at high-temporal variability.  Updates </a:t>
            </a:r>
            <a:r>
              <a:rPr lang="en-US" dirty="0" err="1" smtClean="0"/>
              <a:t>gTarget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6087" y="2613938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LIGHTCURVES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gTarget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395" y="3343330"/>
            <a:ext cx="8956261" cy="120032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Uses the “–suggest” algorithm to determine initial apertures.  Display that aperture on the </a:t>
            </a:r>
            <a:r>
              <a:rPr lang="en-US" dirty="0" err="1" smtClean="0"/>
              <a:t>coadded</a:t>
            </a:r>
            <a:r>
              <a:rPr lang="en-US" dirty="0" smtClean="0"/>
              <a:t> (stacked) image.  Allow the user to adjust the aperture.  Send relevant information to </a:t>
            </a:r>
            <a:r>
              <a:rPr lang="en-US" dirty="0" err="1" smtClean="0"/>
              <a:t>gAperture</a:t>
            </a:r>
            <a:r>
              <a:rPr lang="en-US" dirty="0" smtClean="0"/>
              <a:t> and generate a </a:t>
            </a:r>
            <a:r>
              <a:rPr lang="en-US" dirty="0" err="1" smtClean="0"/>
              <a:t>lightcurve</a:t>
            </a:r>
            <a:r>
              <a:rPr lang="en-US" dirty="0" smtClean="0"/>
              <a:t> at the specified time sampling “t”.  Updates </a:t>
            </a:r>
            <a:r>
              <a:rPr lang="en-US" dirty="0" err="1" smtClean="0"/>
              <a:t>gTarget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6087" y="4610588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DIAGNOSTICS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gTarget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395" y="5339992"/>
            <a:ext cx="8956261" cy="14773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Products numerous diagnostic plots, including: Position vs. Time, Raw/Effective Exposure Time (should be between 0.6 and 0.95), flux vs. detector position (3-panel plot with X, Y, and R=distance from center of tile), background corrections vs. time, real vs. predicted errors (scatter larger than typical error, for example), number of photon events per time bin, etc.  Updates </a:t>
            </a:r>
            <a:r>
              <a:rPr lang="en-US" dirty="0" err="1" smtClean="0"/>
              <a:t>gTarget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461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 Fleming</dc:creator>
  <cp:lastModifiedBy>Scot Fleming</cp:lastModifiedBy>
  <cp:revision>12</cp:revision>
  <dcterms:created xsi:type="dcterms:W3CDTF">2015-02-10T15:36:29Z</dcterms:created>
  <dcterms:modified xsi:type="dcterms:W3CDTF">2015-03-26T15:57:25Z</dcterms:modified>
</cp:coreProperties>
</file>