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65" r:id="rId5"/>
    <p:sldId id="261" r:id="rId6"/>
    <p:sldId id="285" r:id="rId7"/>
    <p:sldId id="262" r:id="rId8"/>
    <p:sldId id="286" r:id="rId9"/>
    <p:sldId id="284" r:id="rId10"/>
    <p:sldId id="283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FF"/>
    <a:srgbClr val="11FFFE"/>
    <a:srgbClr val="36ABFF"/>
    <a:srgbClr val="0D0A27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2286" y="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26/12/2024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26/12/2024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26/12/2024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-49897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553133" y="337942"/>
            <a:ext cx="8157729" cy="646331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Primeiros Passos com </a:t>
            </a:r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pt-BR" sz="3600" b="1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809373" y="11632661"/>
            <a:ext cx="39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0D0A27"/>
                </a:solidFill>
                <a:latin typeface="Impact" panose="020B0806030902050204" pitchFamily="34" charset="0"/>
              </a:rPr>
              <a:t>BRUNO PHILIPPI</a:t>
            </a:r>
            <a:endParaRPr lang="pt-BR" sz="48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principais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dessa linguagem de programação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C:\Users\Usuario\Downloads\DALL%C2%B7E 2024-12-26 18.26.48 - A modern and sleek eBook cover design featuring the title 'Primeiros Passos com SQL_ Conhe%C3%A7a os Principais Comandos'. The background should include a 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C:\Users\Usuario\Downloads\DALL%C2%B7E 2024-12-26 18.26.48 - A modern and sleek eBook cover design featuring the title 'Primeiros Passos com SQL_ Conhe%C3%A7a os Principais Comandos'. The background should include a .webp"/>
          <p:cNvSpPr>
            <a:spLocks noChangeAspect="1" noChangeArrowheads="1"/>
          </p:cNvSpPr>
          <p:nvPr/>
        </p:nvSpPr>
        <p:spPr bwMode="auto">
          <a:xfrm>
            <a:off x="307974" y="7937"/>
            <a:ext cx="5394993" cy="53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C:\Users\Usuario\Downloads\DALL%C2%B7E 2024-12-26 18.26.48 - A modern and sleek eBook cover design featuring the title 'Primeiros Passos com SQL_ Conhe%C3%A7a os Principais Comandos'. The background should include a 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C:\Users\Usuario\Downloads\DALL%C2%B7E 2024-12-26 18.26.48 - A modern and sleek eBook cover design featuring the title 'Primeiros Passos com SQL_ Conhe%C3%A7a os Principais Comandos'. The background should include a .webp"/>
          <p:cNvSpPr>
            <a:spLocks noChangeAspect="1" noChangeArrowheads="1"/>
          </p:cNvSpPr>
          <p:nvPr/>
        </p:nvSpPr>
        <p:spPr bwMode="auto">
          <a:xfrm>
            <a:off x="460374" y="160337"/>
            <a:ext cx="5892299" cy="5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57" y="1632837"/>
            <a:ext cx="9685714" cy="8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Esses três comandos — SELECT, INSERT e UPDATE — são essenciais para trabalhar com bancos de dados. Comece a praticá-los em situações reais para ganhar confiança e compreensão no uso do SQL.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Esse </a:t>
            </a:r>
            <a:r>
              <a:rPr lang="pt-BR" sz="2400" dirty="0" err="1"/>
              <a:t>e</a:t>
            </a:r>
            <a:r>
              <a:rPr lang="pt-BR" sz="2400" dirty="0" err="1" smtClean="0"/>
              <a:t>book</a:t>
            </a:r>
            <a:r>
              <a:rPr lang="pt-BR" sz="2400" dirty="0" smtClean="0"/>
              <a:t> </a:t>
            </a:r>
            <a:r>
              <a:rPr lang="pt-BR" sz="2400" dirty="0"/>
              <a:t>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997620" y="9575013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https://github.com/BrunoB231/Projeto-ebook-gerado-por-IA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7898443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1168515" y="1840817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você está começando a aprender SQL, saber por onde iniciar pode fazer toda a diferença. Nesta breve introdução, vamos explorar três dos principais comandos SQL — SELECT, INSERT e UPDATE — com exemplos práticos que você pode aplicar em cenários reais.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PRIMEIROS PASSOS COM SQL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+mj-lt"/>
              </a:rPr>
              <a:t>Introdução</a:t>
            </a:r>
            <a:endParaRPr lang="pt-BR" sz="3200" dirty="0">
              <a:latin typeface="+mj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BRUNO PHILIPPI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6035166"/>
            <a:ext cx="498107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45147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SELECT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Consultando Dados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BRUNO PHILIPPI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8070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comando SELECT é usado para buscar dados de uma tabela no banco de dados. Ele é a base para qualquer análise de informações</a:t>
            </a:r>
            <a:r>
              <a:rPr lang="pt-BR" sz="2400" dirty="0" smtClean="0"/>
              <a:t>. Exemplo </a:t>
            </a:r>
            <a:r>
              <a:rPr lang="pt-BR" sz="2400" dirty="0"/>
              <a:t>Prático</a:t>
            </a:r>
            <a:r>
              <a:rPr lang="pt-BR" sz="2400" dirty="0" smtClean="0"/>
              <a:t>: Imagine </a:t>
            </a:r>
            <a:r>
              <a:rPr lang="pt-BR" sz="2400" dirty="0"/>
              <a:t>que você tem uma tabela chamada clientes com as seguintes colunas: id, nome, </a:t>
            </a:r>
            <a:r>
              <a:rPr lang="pt-BR" sz="2400" dirty="0" err="1"/>
              <a:t>email</a:t>
            </a:r>
            <a:r>
              <a:rPr lang="pt-BR" sz="2400" dirty="0"/>
              <a:t> e cidade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87900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COMANDO SELECT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" y="5031499"/>
            <a:ext cx="8070350" cy="167108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70768" y="7103900"/>
            <a:ext cx="82391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comando retorna os nomes e e-mails de todos os clientes que moram em "São Paulo".</a:t>
            </a:r>
          </a:p>
          <a:p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946357" y="9646640"/>
            <a:ext cx="1636295" cy="177391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70768" y="1835035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45147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INSERT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Inserindo Dados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807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comando INSERT permite adicionar novos registros a uma tabela</a:t>
            </a:r>
            <a:r>
              <a:rPr lang="pt-BR" sz="2400" dirty="0" smtClean="0"/>
              <a:t>. Exemplo Prático: Vamos </a:t>
            </a:r>
            <a:r>
              <a:rPr lang="pt-BR" sz="2400" dirty="0"/>
              <a:t>supor que você queira adicionar um novo cliente na tabela clientes.</a:t>
            </a:r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70768" y="7103900"/>
            <a:ext cx="823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comando insere um novo cliente chamado João Silva na tabela, com seu e-mail e cidade.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946357" y="9646640"/>
            <a:ext cx="1636295" cy="177391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70768" y="1835035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87900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COMANDO INSERT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8" y="4653459"/>
            <a:ext cx="8070350" cy="17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791367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UPDATE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Atualizando Dados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807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comando UPDATE é usado para modificar registros existentes em uma tabela</a:t>
            </a:r>
            <a:r>
              <a:rPr lang="pt-BR" sz="2400" dirty="0" smtClean="0"/>
              <a:t>. Exemplo Prático: Imagine </a:t>
            </a:r>
            <a:r>
              <a:rPr lang="pt-BR" sz="2400" dirty="0"/>
              <a:t>que você precisa atualizar o e-mail de um cliente que mudou de contato.</a:t>
            </a:r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70768" y="7103900"/>
            <a:ext cx="823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comando altera o e-mail de João Silva para "joao.novo@email.com".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946357" y="9646640"/>
            <a:ext cx="1636295" cy="177391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870768" y="1835035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7" y="87900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COMANDO UPDATE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77" y="4653459"/>
            <a:ext cx="8048841" cy="17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CONCLUSÃO E 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BRUNO PHILIPPI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5178</TotalTime>
  <Words>326</Words>
  <Application>Microsoft Office PowerPoint</Application>
  <PresentationFormat>Papel A3 (297 x 420 mm)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Usuario</cp:lastModifiedBy>
  <cp:revision>20</cp:revision>
  <dcterms:created xsi:type="dcterms:W3CDTF">2023-06-15T14:34:16Z</dcterms:created>
  <dcterms:modified xsi:type="dcterms:W3CDTF">2024-12-26T22:04:25Z</dcterms:modified>
</cp:coreProperties>
</file>