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E079AD8-36BE-4CD1-8FA3-434169D7B9B9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79F06DB-DC65-48A8-A0E8-614E2A365F0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772400" cy="1470025"/>
          </a:xfrm>
        </p:spPr>
        <p:txBody>
          <a:bodyPr/>
          <a:lstStyle/>
          <a:p>
            <a:r>
              <a:rPr lang="pt-BR" sz="15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SOLID</a:t>
            </a:r>
            <a:endParaRPr lang="pt-BR" sz="15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8136904" cy="2736304"/>
          </a:xfrm>
        </p:spPr>
        <p:txBody>
          <a:bodyPr>
            <a:noAutofit/>
          </a:bodyPr>
          <a:lstStyle/>
          <a:p>
            <a:pPr algn="l"/>
            <a:r>
              <a:rPr lang="pt-BR" sz="35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pt-BR" sz="3500" dirty="0" smtClean="0"/>
              <a:t>ingle </a:t>
            </a:r>
            <a:r>
              <a:rPr lang="pt-BR" sz="3500" dirty="0" err="1" smtClean="0"/>
              <a:t>Responsability</a:t>
            </a:r>
            <a:r>
              <a:rPr lang="pt-BR" sz="3500" dirty="0" smtClean="0"/>
              <a:t> </a:t>
            </a:r>
            <a:r>
              <a:rPr lang="pt-BR" sz="3500" dirty="0" err="1" smtClean="0"/>
              <a:t>Principle</a:t>
            </a:r>
            <a:endParaRPr lang="pt-BR" sz="3500" dirty="0" smtClean="0"/>
          </a:p>
          <a:p>
            <a:pPr algn="l"/>
            <a:r>
              <a:rPr lang="pt-BR" sz="35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pt-BR" sz="3500" dirty="0" smtClean="0"/>
              <a:t>pen </a:t>
            </a:r>
            <a:r>
              <a:rPr lang="pt-BR" sz="3500" dirty="0" err="1" smtClean="0"/>
              <a:t>Closed</a:t>
            </a:r>
            <a:r>
              <a:rPr lang="pt-BR" sz="3500" dirty="0" smtClean="0"/>
              <a:t> </a:t>
            </a:r>
            <a:r>
              <a:rPr lang="pt-BR" sz="3500" dirty="0" err="1" smtClean="0"/>
              <a:t>Principle</a:t>
            </a:r>
            <a:endParaRPr lang="pt-BR" sz="3500" dirty="0" smtClean="0"/>
          </a:p>
          <a:p>
            <a:pPr algn="l"/>
            <a:r>
              <a:rPr lang="pt-BR" sz="35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</a:t>
            </a:r>
            <a:r>
              <a:rPr lang="pt-BR" sz="3500" dirty="0" err="1" smtClean="0"/>
              <a:t>iskov</a:t>
            </a:r>
            <a:r>
              <a:rPr lang="pt-BR" sz="3500" dirty="0" smtClean="0"/>
              <a:t> </a:t>
            </a:r>
            <a:r>
              <a:rPr lang="pt-BR" sz="3500" dirty="0" err="1" smtClean="0"/>
              <a:t>Substitution</a:t>
            </a:r>
            <a:r>
              <a:rPr lang="pt-BR" sz="3500" dirty="0" smtClean="0"/>
              <a:t> </a:t>
            </a:r>
            <a:r>
              <a:rPr lang="pt-BR" sz="3500" dirty="0" err="1" smtClean="0"/>
              <a:t>Principe</a:t>
            </a:r>
            <a:endParaRPr lang="pt-BR" sz="3500" dirty="0" smtClean="0"/>
          </a:p>
          <a:p>
            <a:pPr algn="l"/>
            <a:r>
              <a:rPr lang="pt-BR" sz="35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pt-BR" sz="3500" dirty="0" smtClean="0"/>
              <a:t>nterface </a:t>
            </a:r>
            <a:r>
              <a:rPr lang="pt-BR" sz="3500" dirty="0" err="1" smtClean="0"/>
              <a:t>Segregation</a:t>
            </a:r>
            <a:r>
              <a:rPr lang="pt-BR" sz="3500" dirty="0" smtClean="0"/>
              <a:t> </a:t>
            </a:r>
            <a:r>
              <a:rPr lang="pt-BR" sz="3500" dirty="0" err="1" smtClean="0"/>
              <a:t>Principle</a:t>
            </a:r>
            <a:endParaRPr lang="pt-BR" sz="3500" dirty="0" smtClean="0"/>
          </a:p>
          <a:p>
            <a:pPr algn="l"/>
            <a:r>
              <a:rPr lang="pt-BR" sz="35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pt-BR" sz="3500" dirty="0" err="1" smtClean="0"/>
              <a:t>ependency</a:t>
            </a:r>
            <a:r>
              <a:rPr lang="pt-BR" sz="3500" dirty="0" smtClean="0"/>
              <a:t> </a:t>
            </a:r>
            <a:r>
              <a:rPr lang="pt-BR" sz="3500" dirty="0" err="1" smtClean="0"/>
              <a:t>Inversion</a:t>
            </a:r>
            <a:r>
              <a:rPr lang="pt-BR" sz="3500" dirty="0" smtClean="0"/>
              <a:t> </a:t>
            </a:r>
            <a:r>
              <a:rPr lang="pt-BR" sz="3500" dirty="0" err="1" smtClean="0"/>
              <a:t>Principle</a:t>
            </a:r>
            <a:endParaRPr lang="pt-BR" sz="3500" dirty="0" smtClean="0"/>
          </a:p>
          <a:p>
            <a:pPr algn="l"/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6425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</a:t>
            </a:r>
            <a:r>
              <a:rPr lang="pt-BR" sz="4800" b="1" dirty="0" err="1" smtClean="0"/>
              <a:t>iskov</a:t>
            </a:r>
            <a:r>
              <a:rPr lang="pt-BR" sz="4800" b="1" dirty="0" smtClean="0"/>
              <a:t> </a:t>
            </a:r>
            <a:r>
              <a:rPr lang="pt-BR" sz="4800" b="1" dirty="0" err="1"/>
              <a:t>Substitutive</a:t>
            </a:r>
            <a:r>
              <a:rPr lang="pt-BR" sz="4800" b="1" dirty="0"/>
              <a:t> </a:t>
            </a:r>
            <a:r>
              <a:rPr lang="pt-BR" sz="4800" b="1" dirty="0" err="1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Substituição de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Liskov</a:t>
            </a:r>
            <a:endParaRPr lang="pt-BR" dirty="0"/>
          </a:p>
        </p:txBody>
      </p:sp>
      <p:pic>
        <p:nvPicPr>
          <p:cNvPr id="2050" name="Picture 2" descr="C:\Users\Bruno B\Desktop\SOLID\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97" y="2016426"/>
            <a:ext cx="4467219" cy="40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6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</a:t>
            </a:r>
            <a:r>
              <a:rPr lang="pt-BR" sz="4800" b="1" dirty="0" err="1" smtClean="0"/>
              <a:t>iskov</a:t>
            </a:r>
            <a:r>
              <a:rPr lang="pt-BR" sz="4800" b="1" dirty="0" smtClean="0"/>
              <a:t> </a:t>
            </a:r>
            <a:r>
              <a:rPr lang="pt-BR" sz="4800" b="1" dirty="0" err="1"/>
              <a:t>Substitutive</a:t>
            </a:r>
            <a:r>
              <a:rPr lang="pt-BR" sz="4800" b="1" dirty="0"/>
              <a:t> </a:t>
            </a:r>
            <a:r>
              <a:rPr lang="pt-BR" sz="4800" b="1" dirty="0" err="1"/>
              <a:t>Principle</a:t>
            </a:r>
            <a:endParaRPr lang="pt-BR" sz="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636912"/>
            <a:ext cx="7543800" cy="338214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pt-BR" dirty="0"/>
              <a:t>for um subtipo 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pt-BR" dirty="0"/>
              <a:t>, então os objetos do tipo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pt-BR" dirty="0"/>
              <a:t> em um programa podem ser substituídos por objetos do tipo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pt-BR" dirty="0"/>
              <a:t> sem alterar nenhuma das propriedades desejáveis ​​desse programa.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A pesquisadora, na </a:t>
            </a:r>
            <a:r>
              <a:rPr lang="pt-BR" dirty="0" smtClean="0"/>
              <a:t>época percebeu </a:t>
            </a:r>
            <a:r>
              <a:rPr lang="pt-BR" dirty="0"/>
              <a:t>que, pra você usar herança, você tem que pensar muito bem nas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pré-condições</a:t>
            </a:r>
            <a:r>
              <a:rPr lang="pt-BR" dirty="0"/>
              <a:t> da sua classe e nas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pós-condições</a:t>
            </a:r>
            <a:r>
              <a:rPr lang="pt-BR" dirty="0"/>
              <a:t> da sua classe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vez de usar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herança</a:t>
            </a:r>
            <a:r>
              <a:rPr lang="pt-BR" dirty="0"/>
              <a:t>, favoreça 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composição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Substituição de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Liskov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8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 smtClean="0"/>
              <a:t>nterface </a:t>
            </a:r>
            <a:r>
              <a:rPr lang="pt-BR" sz="4800" dirty="0" err="1" smtClean="0"/>
              <a:t>Segregation</a:t>
            </a:r>
            <a:r>
              <a:rPr lang="pt-BR" sz="4800" dirty="0" smtClean="0"/>
              <a:t> </a:t>
            </a:r>
            <a:r>
              <a:rPr lang="pt-BR" sz="4800" dirty="0" err="1" smtClean="0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Segregação de Interface</a:t>
            </a:r>
          </a:p>
        </p:txBody>
      </p:sp>
      <p:pic>
        <p:nvPicPr>
          <p:cNvPr id="3074" name="Picture 2" descr="C:\Users\Bruno B\Desktop\SOLID\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3614"/>
            <a:ext cx="7992888" cy="40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pt-BR" sz="4800" dirty="0" smtClean="0"/>
              <a:t>nterface </a:t>
            </a:r>
            <a:r>
              <a:rPr lang="pt-BR" sz="4800" dirty="0" err="1" smtClean="0"/>
              <a:t>Segregation</a:t>
            </a:r>
            <a:r>
              <a:rPr lang="pt-BR" sz="4800" dirty="0" smtClean="0"/>
              <a:t> </a:t>
            </a:r>
            <a:r>
              <a:rPr lang="pt-BR" sz="4800" dirty="0" err="1" smtClean="0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Segregação de Interface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636912"/>
            <a:ext cx="7543800" cy="338214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Os clientes não devem ser forçados a depender de métodos que não usam.</a:t>
            </a:r>
            <a:br>
              <a:rPr lang="pt-BR" dirty="0"/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Este princípio visa dividir um conjunto de ações em conjuntos menores, de forma que uma Classe execute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SOMENTE</a:t>
            </a:r>
            <a:r>
              <a:rPr lang="pt-BR" dirty="0"/>
              <a:t> o conjunto de ações de que necessita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Quando uma classe é solicitada a realizar ações que não são úteis, é um desperdício e pode produzir </a:t>
            </a:r>
            <a:r>
              <a:rPr lang="pt-BR" dirty="0" smtClean="0"/>
              <a:t>bugs, Uma </a:t>
            </a:r>
            <a:r>
              <a:rPr lang="pt-BR" dirty="0"/>
              <a:t>classe deve realizar apenas ações necessárias para cumprir sua função. Qualquer outra ação deve ser </a:t>
            </a:r>
            <a:r>
              <a:rPr lang="pt-BR" dirty="0" smtClean="0"/>
              <a:t>removida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7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pt-BR" sz="4800" dirty="0" err="1" smtClean="0"/>
              <a:t>ependency</a:t>
            </a:r>
            <a:r>
              <a:rPr lang="pt-BR" sz="4800" dirty="0" smtClean="0"/>
              <a:t> </a:t>
            </a:r>
            <a:r>
              <a:rPr lang="pt-BR" sz="4800" dirty="0" err="1" smtClean="0"/>
              <a:t>Inversion</a:t>
            </a:r>
            <a:r>
              <a:rPr lang="pt-BR" sz="4800" dirty="0" smtClean="0"/>
              <a:t> </a:t>
            </a:r>
            <a:r>
              <a:rPr lang="pt-BR" sz="4800" dirty="0" err="1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</a:t>
            </a:r>
            <a:r>
              <a:rPr lang="pt-BR" dirty="0"/>
              <a:t> 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Inversão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Dependências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098" name="Picture 2" descr="C:\Users\Bruno B\Desktop\SOLID\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86" y="1916832"/>
            <a:ext cx="67199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</a:t>
            </a:r>
            <a:r>
              <a:rPr lang="pt-BR" sz="4800" dirty="0" err="1" smtClean="0"/>
              <a:t>ependency</a:t>
            </a:r>
            <a:r>
              <a:rPr lang="pt-BR" sz="4800" dirty="0" smtClean="0"/>
              <a:t> </a:t>
            </a:r>
            <a:r>
              <a:rPr lang="pt-BR" sz="4800" dirty="0" err="1" smtClean="0"/>
              <a:t>Inversion</a:t>
            </a:r>
            <a:r>
              <a:rPr lang="pt-BR" sz="4800" dirty="0" smtClean="0"/>
              <a:t> </a:t>
            </a:r>
            <a:r>
              <a:rPr lang="pt-BR" sz="4800" dirty="0" err="1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</a:t>
            </a:r>
            <a:r>
              <a:rPr lang="pt-BR" dirty="0"/>
              <a:t> 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Inversão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Dependências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636912"/>
            <a:ext cx="7543800" cy="3382144"/>
          </a:xfrm>
        </p:spPr>
        <p:txBody>
          <a:bodyPr>
            <a:normAutofit fontScale="92500"/>
          </a:bodyPr>
          <a:lstStyle/>
          <a:p>
            <a:r>
              <a:rPr lang="pt-BR" dirty="0"/>
              <a:t>Abstrações não devem depender de detalhes. Os detalhes devem depender das abstrações.</a:t>
            </a:r>
            <a:br>
              <a:rPr lang="pt-BR" dirty="0"/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A inversão de dependência é a estratégia de depender de interfaces ou classes abstratas, ao invés de classes concretas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Classes devem </a:t>
            </a:r>
            <a:r>
              <a:rPr lang="pt-BR" dirty="0"/>
              <a:t>ser acopladas a outras classes base ou </a:t>
            </a:r>
            <a:r>
              <a:rPr lang="pt-BR" dirty="0" smtClean="0"/>
              <a:t>abstratas. Se </a:t>
            </a:r>
            <a:r>
              <a:rPr lang="pt-BR" dirty="0"/>
              <a:t>o acoplamento é inevitável, que seja por meio de abstração.</a:t>
            </a:r>
          </a:p>
        </p:txBody>
      </p:sp>
    </p:spTree>
    <p:extLst>
      <p:ext uri="{BB962C8B-B14F-4D97-AF65-F5344CB8AC3E}">
        <p14:creationId xmlns:p14="http://schemas.microsoft.com/office/powerpoint/2010/main" val="34322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781800" cy="1080120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Objetivo: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556792"/>
            <a:ext cx="7543800" cy="446226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Discutir </a:t>
            </a:r>
            <a:r>
              <a:rPr lang="pt-BR" dirty="0"/>
              <a:t>com vocês todas aquelas ideias de Orientação a objetos,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coesão</a:t>
            </a:r>
            <a:r>
              <a:rPr lang="pt-BR" dirty="0"/>
              <a:t>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acoplamento</a:t>
            </a:r>
            <a:r>
              <a:rPr lang="pt-BR" dirty="0"/>
              <a:t>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encapsulamento</a:t>
            </a:r>
            <a:r>
              <a:rPr lang="pt-BR" dirty="0"/>
              <a:t> </a:t>
            </a:r>
            <a:r>
              <a:rPr lang="pt-BR" dirty="0" err="1" smtClean="0"/>
              <a:t>etc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Discutir </a:t>
            </a:r>
            <a:r>
              <a:rPr lang="pt-BR" dirty="0" smtClean="0"/>
              <a:t>com </a:t>
            </a:r>
            <a:r>
              <a:rPr lang="pt-BR" dirty="0"/>
              <a:t>vocês como conseguir fazer classes que são bastante coesas, que são pouco acopladas, como evitar fazer classes e métodos que não estão bem encapsulados etc. e tal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Discutir </a:t>
            </a:r>
            <a:r>
              <a:rPr lang="pt-BR" dirty="0"/>
              <a:t>princípios focados em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boas práticas de programação </a:t>
            </a:r>
            <a:r>
              <a:rPr lang="pt-BR" dirty="0"/>
              <a:t>e de orientação a </a:t>
            </a:r>
            <a:r>
              <a:rPr lang="pt-BR" dirty="0" smtClean="0"/>
              <a:t>objetos. Assim </a:t>
            </a:r>
            <a:r>
              <a:rPr lang="pt-BR" dirty="0"/>
              <a:t>escrever um código que é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fácil de manter </a:t>
            </a:r>
            <a:r>
              <a:rPr lang="pt-BR" dirty="0"/>
              <a:t>e principalmente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fácil de estender</a:t>
            </a:r>
            <a:r>
              <a:rPr lang="pt-BR" dirty="0"/>
              <a:t>, de adicionar novas características, novos comportamentos, novas funcionalidades com 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menor impacto possível</a:t>
            </a:r>
          </a:p>
        </p:txBody>
      </p:sp>
    </p:spTree>
    <p:extLst>
      <p:ext uri="{BB962C8B-B14F-4D97-AF65-F5344CB8AC3E}">
        <p14:creationId xmlns:p14="http://schemas.microsoft.com/office/powerpoint/2010/main" val="32812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781800" cy="1080120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Coesão: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279104"/>
            <a:ext cx="7543800" cy="446226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"União harmônica entre uma coisa e outra</a:t>
            </a:r>
            <a:r>
              <a:rPr lang="pt-BR" dirty="0" smtClean="0"/>
              <a:t>".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modelamos as coisas importantes do domínio da nossa aplicação com classes. Então, a união harmônica seria as coisas que tem dentro de uma classe. Os atributos e os métodos devem estar em harmonia, devem estar unidos e devem representar coisas em </a:t>
            </a:r>
            <a:r>
              <a:rPr lang="pt-BR" dirty="0" smtClean="0"/>
              <a:t>comum</a:t>
            </a: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/>
              <a:t>Classes </a:t>
            </a:r>
            <a:r>
              <a:rPr lang="pt-BR" dirty="0"/>
              <a:t>não coesas tendem a </a:t>
            </a:r>
            <a:r>
              <a:rPr lang="pt-BR" dirty="0" smtClean="0"/>
              <a:t>crescer indefinidamente</a:t>
            </a:r>
            <a:r>
              <a:rPr lang="pt-BR" dirty="0"/>
              <a:t>, o que as tornam difíceis de </a:t>
            </a:r>
            <a:r>
              <a:rPr lang="pt-BR" dirty="0" smtClean="0"/>
              <a:t>manter</a:t>
            </a:r>
          </a:p>
          <a:p>
            <a:endParaRPr lang="pt-BR" dirty="0" smtClean="0"/>
          </a:p>
          <a:p>
            <a:r>
              <a:rPr lang="pt-BR" dirty="0" smtClean="0"/>
              <a:t>Classe coesas tendem a executar bem a sua única  tarefa de forma concisa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781800" cy="1080120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Acoplamento: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48880"/>
            <a:ext cx="7704856" cy="367240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"Tenha </a:t>
            </a:r>
            <a:r>
              <a:rPr lang="pt-BR" dirty="0"/>
              <a:t>classes que são muito coesas e pouco acopladas</a:t>
            </a:r>
            <a:r>
              <a:rPr lang="pt-BR" dirty="0" smtClean="0"/>
              <a:t>."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faça suas classes não serem acopladas”, mas a pergunta é: por quê? Qual que é o real problema do acoplamento? Por que ele é tão ruim assim?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 será que eu consigo zerar o acoplamento? Ou seja, resolver o problema do acoplamento, nenhuma classe vai se acoplar com ninguém. É </a:t>
            </a:r>
            <a:r>
              <a:rPr lang="pt-BR" dirty="0" smtClean="0"/>
              <a:t>impossível</a:t>
            </a:r>
          </a:p>
          <a:p>
            <a:endParaRPr lang="pt-BR" dirty="0"/>
          </a:p>
          <a:p>
            <a:r>
              <a:rPr lang="pt-BR" dirty="0"/>
              <a:t>“Programe voltado pra interface</a:t>
            </a:r>
            <a:r>
              <a:rPr lang="pt-BR" dirty="0" smtClean="0"/>
              <a:t>”.  Interface tende a ser estável, pouca mudança, pois, </a:t>
            </a:r>
            <a:r>
              <a:rPr lang="pt-BR" dirty="0"/>
              <a:t>muitas outras classes </a:t>
            </a:r>
            <a:r>
              <a:rPr lang="pt-BR" dirty="0" smtClean="0"/>
              <a:t>dependem dela em </a:t>
            </a:r>
            <a:r>
              <a:rPr lang="pt-BR" dirty="0" smtClean="0"/>
              <a:t>específico</a:t>
            </a:r>
            <a:endParaRPr lang="pt-BR" dirty="0" smtClean="0"/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781800" cy="1080120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Encapsulamento: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540" y="1916832"/>
            <a:ext cx="7543800" cy="2950096"/>
          </a:xfrm>
        </p:spPr>
        <p:txBody>
          <a:bodyPr>
            <a:normAutofit/>
          </a:bodyPr>
          <a:lstStyle/>
          <a:p>
            <a:r>
              <a:rPr lang="pt-BR" dirty="0" smtClean="0"/>
              <a:t>"</a:t>
            </a:r>
            <a:r>
              <a:rPr lang="pt-BR" dirty="0"/>
              <a:t> </a:t>
            </a:r>
            <a:r>
              <a:rPr lang="pt-BR" dirty="0" smtClean="0"/>
              <a:t>Incluir </a:t>
            </a:r>
            <a:r>
              <a:rPr lang="pt-BR" dirty="0"/>
              <a:t>e inserir algo em uma </a:t>
            </a:r>
            <a:r>
              <a:rPr lang="pt-BR" dirty="0" smtClean="0"/>
              <a:t>cápsula"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encapsulamento nada mais é do que você proteger, blindar uma classe contra influências externas, contra manipulações externas que podem prejudicar a consistência das informações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pt-BR" sz="5000" dirty="0"/>
              <a:t>ingle </a:t>
            </a:r>
            <a:r>
              <a:rPr lang="pt-BR" sz="5000" dirty="0" err="1"/>
              <a:t>Responsability</a:t>
            </a:r>
            <a:r>
              <a:rPr lang="pt-BR" sz="5000" dirty="0"/>
              <a:t> </a:t>
            </a:r>
            <a:r>
              <a:rPr lang="pt-BR" sz="5000" dirty="0" err="1" smtClean="0"/>
              <a:t>Principle</a:t>
            </a:r>
            <a:endParaRPr lang="pt-BR" sz="50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da Responsabilidade Única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3074" name="Picture 2" descr="C:\Users\Bruno B\Desktop\SOLID\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9772"/>
            <a:ext cx="5753372" cy="40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</a:t>
            </a:r>
            <a:r>
              <a:rPr lang="pt-BR" sz="5000" dirty="0"/>
              <a:t>ingle </a:t>
            </a:r>
            <a:r>
              <a:rPr lang="pt-BR" sz="5000" dirty="0" err="1"/>
              <a:t>Responsability</a:t>
            </a:r>
            <a:r>
              <a:rPr lang="pt-BR" sz="5000" dirty="0"/>
              <a:t> </a:t>
            </a:r>
            <a:r>
              <a:rPr lang="pt-BR" sz="5000" dirty="0" err="1" smtClean="0"/>
              <a:t>Principle</a:t>
            </a:r>
            <a:endParaRPr lang="pt-BR" sz="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3068960"/>
            <a:ext cx="7543800" cy="2950096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"</a:t>
            </a:r>
            <a:r>
              <a:rPr lang="pt-BR" dirty="0"/>
              <a:t>Uma classe deve ter uma única </a:t>
            </a:r>
            <a:r>
              <a:rPr lang="pt-BR" dirty="0" smtClean="0"/>
              <a:t>responsabilidade“</a:t>
            </a:r>
          </a:p>
          <a:p>
            <a:endParaRPr lang="pt-BR" dirty="0"/>
          </a:p>
          <a:p>
            <a:r>
              <a:rPr lang="pt-BR" dirty="0"/>
              <a:t>Se uma Classe tiver muitas responsabilidades, aumenta a possibilidade de bugs, pois fazer alterações em uma de suas responsabilidades pode afetar as outras sem você saber.</a:t>
            </a:r>
            <a:endParaRPr lang="pt-BR" dirty="0" smtClean="0"/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Princípio da Responsabilidade Única. A tradução disso, de maneira simples, é coesão. Tenha classes coesas.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da Responsabilidade Única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1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pt-BR" sz="4800" dirty="0" smtClean="0"/>
              <a:t>pen </a:t>
            </a:r>
            <a:r>
              <a:rPr lang="pt-BR" sz="4800" dirty="0" err="1"/>
              <a:t>Closed</a:t>
            </a:r>
            <a:r>
              <a:rPr lang="pt-BR" sz="4800" dirty="0"/>
              <a:t> </a:t>
            </a:r>
            <a:r>
              <a:rPr lang="pt-BR" sz="4800" dirty="0" err="1"/>
              <a:t>Principle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4355976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 aberto-Fechado aberto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C:\Users\Bruno B\Desktop\SOLID\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999537" cy="39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1080120"/>
          </a:xfrm>
        </p:spPr>
        <p:txBody>
          <a:bodyPr>
            <a:normAutofit fontScale="90000"/>
          </a:bodyPr>
          <a:lstStyle/>
          <a:p>
            <a:r>
              <a:rPr lang="pt-BR" sz="1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pt-BR" sz="4800" dirty="0"/>
              <a:t>pen </a:t>
            </a:r>
            <a:r>
              <a:rPr lang="pt-BR" sz="4800" dirty="0" err="1"/>
              <a:t>Closed</a:t>
            </a:r>
            <a:r>
              <a:rPr lang="pt-BR" sz="4800" dirty="0"/>
              <a:t> </a:t>
            </a:r>
            <a:r>
              <a:rPr lang="pt-BR" sz="4800" dirty="0" err="1"/>
              <a:t>Principle</a:t>
            </a:r>
            <a:endParaRPr lang="pt-BR" sz="5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636912"/>
            <a:ext cx="7543800" cy="338214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"</a:t>
            </a:r>
            <a:r>
              <a:rPr lang="pt-BR" dirty="0"/>
              <a:t>As </a:t>
            </a:r>
            <a:r>
              <a:rPr lang="pt-BR" dirty="0" smtClean="0"/>
              <a:t>classes devem </a:t>
            </a:r>
            <a:r>
              <a:rPr lang="pt-BR" dirty="0"/>
              <a:t>ser abertas para extensão, mas fechadas para modificação</a:t>
            </a:r>
            <a:r>
              <a:rPr lang="pt-BR" dirty="0" smtClean="0"/>
              <a:t>"</a:t>
            </a:r>
          </a:p>
          <a:p>
            <a:pPr marL="0" indent="0">
              <a:buNone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Mudar o comportamento atual de uma classe afetará todos os sistemas que usam aquela classe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Se você quiser que a classe execute mais funções, a abordagem ideal é adicionar funções já existentes, NÃO alterá-las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355976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Principio  aberto-Fechado aberto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0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376</TotalTime>
  <Words>472</Words>
  <Application>Microsoft Office PowerPoint</Application>
  <PresentationFormat>Apresentação na tela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NewsPrint</vt:lpstr>
      <vt:lpstr>SOLID</vt:lpstr>
      <vt:lpstr>Objetivo:</vt:lpstr>
      <vt:lpstr>Coesão:</vt:lpstr>
      <vt:lpstr>Acoplamento:</vt:lpstr>
      <vt:lpstr>Encapsulamento:</vt:lpstr>
      <vt:lpstr>Single Responsability Principle</vt:lpstr>
      <vt:lpstr>Single Responsability Principle</vt:lpstr>
      <vt:lpstr>Open Closed Principle</vt:lpstr>
      <vt:lpstr>Open Closed Principle</vt:lpstr>
      <vt:lpstr>Liskov Substitutive Principle</vt:lpstr>
      <vt:lpstr>Liskov Substitutive Principle</vt:lpstr>
      <vt:lpstr>Interface Segregation Principle</vt:lpstr>
      <vt:lpstr>Interface Segregation Principle</vt:lpstr>
      <vt:lpstr>Dependency Inversion Principle</vt:lpstr>
      <vt:lpstr>Dependency Inversion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Bruno B</dc:creator>
  <cp:lastModifiedBy>Bruno B</cp:lastModifiedBy>
  <cp:revision>17</cp:revision>
  <dcterms:created xsi:type="dcterms:W3CDTF">2021-11-28T12:14:39Z</dcterms:created>
  <dcterms:modified xsi:type="dcterms:W3CDTF">2021-11-30T03:03:28Z</dcterms:modified>
</cp:coreProperties>
</file>