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131B9-4E98-4693-87FD-305E8560727F}" v="15" dt="2021-08-02T14:37:57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6176-8626-4367-BC0A-2AD7F792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AFAC-1361-4E40-B1BE-7C2DACD7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5E16-30CE-48C0-A82A-835811B8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266A-1AED-4423-9B3C-2419B40D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FB58-8C9D-46E1-B17A-4CDE307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992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FD5F-A4FE-4A8D-B422-B1C952F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CCA30-115C-477D-80D8-34CC455C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BB7F-4247-4532-B8F6-012C3BD3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295C-3F12-4A75-B2FA-AABE14D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C27F-141A-40ED-810A-10F008A6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7913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D1637-0255-4910-AE2A-155A2BCF4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9926B-786F-4193-869E-3D6AF3D9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DB53-5D0E-4907-BF3A-E76C1612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45BE-263F-48B0-B6CE-9B115D26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6A6C-3531-4782-9941-C8797DE4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8481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E6F3-2617-4470-AA9C-60C8CB53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FE8A-BA60-4935-B4AE-B9A2461C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4EB8-888A-4ADD-B90E-6055DAF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8744-1CDC-4809-9AE6-5D93ABE7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3EF9-E2FA-4E08-B5FA-5131EC48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6516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38BD-4690-42BA-A396-0D4DCFD0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3A16-CF7B-4F1F-9D72-844FE801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FB89-498C-45C5-9ECC-3BADBB0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5A733-7855-4541-8644-73B6E57F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08F3-C8FD-46D4-8C66-2EB845AB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044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52A0-6DA2-4110-AD3B-969A090E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EEE8-AC10-4CD1-AA94-5BFA508ED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81A8C-3201-431D-A56E-B57D065FA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EFB6-900B-478E-8A12-CBCBF405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F1CB-E372-47B7-8C95-28777459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BF9C-58D0-4B2B-B4B3-DB004FEC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228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040D-8D1F-43D2-9DA5-9DE7397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1318-D7F2-452B-B8D3-12EA15B1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3920-A37A-4F16-9DC5-FBD91631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80D68-46E2-4496-88F2-0BA90F40C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27CFC-C952-4807-8F49-37E5C1E0B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EBA9F-771B-45A1-B983-13847D78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65731-C752-4FBD-BFC0-6B57B68B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07FDA-106A-45E0-84A3-193DBB41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247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3668-6BC9-4A7D-AB1A-5A164FF2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B7846-50E1-415D-9FD0-B3D64294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F2646-53DF-47FA-946A-393922F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0B4D2-9764-4529-AFB4-54AB480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4159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8ABCE-9F7C-41CF-9804-72D2E071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09D08-CAF6-4350-A327-EBD473BF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E888-E7A1-4D59-9FE5-0A39B003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008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0922-DD43-42FA-9B23-FB7DFC46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AE7C-A303-49B3-938D-06BD9C84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15C8-FCA6-4DBE-9694-114A229B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E5B05-77DA-4680-A517-EFEE32A9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86F9-8831-4F1F-B9F5-C9E22029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5442-C8C8-40CC-B482-698E23A1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2463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B417-C756-44E4-95F4-27ED011E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43379-9141-4DCB-819B-F1A50595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4A9EF-71C1-4216-91FE-6D0B76665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59C0-80B6-4EEB-A920-905941B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1648-7730-448B-8941-80F88F07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7079-DB97-4C7B-B437-D113FD89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56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2B989-ABD5-4518-9AB2-FA40BFD6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C8B9-FEDA-49CC-AD3E-E9E0DF89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E610-B3A7-45DE-B660-54A6DDF51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8018-52CA-4908-B40B-B4448E1F034E}" type="datetimeFigureOut">
              <a:rPr lang="es-DO" smtClean="0"/>
              <a:t>5/8/2021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26CC-1A8D-4093-BD3A-1A907455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94DA-FDC9-4180-B0B5-3B0E6B13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316-07F6-46D8-8A6C-1E225714FA0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5256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298756-A592-469A-A48C-51A40C6F23EE}"/>
              </a:ext>
            </a:extLst>
          </p:cNvPr>
          <p:cNvGrpSpPr/>
          <p:nvPr/>
        </p:nvGrpSpPr>
        <p:grpSpPr>
          <a:xfrm>
            <a:off x="802108" y="865739"/>
            <a:ext cx="9589521" cy="5126521"/>
            <a:chOff x="-46031" y="1701879"/>
            <a:chExt cx="9589521" cy="51265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74350-3BC3-44F2-BF0E-919595DFD72E}"/>
                </a:ext>
              </a:extLst>
            </p:cNvPr>
            <p:cNvSpPr/>
            <p:nvPr/>
          </p:nvSpPr>
          <p:spPr>
            <a:xfrm>
              <a:off x="212334" y="2756277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Persona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FDA268-B696-4EA1-84DA-355B32732D4E}"/>
                </a:ext>
              </a:extLst>
            </p:cNvPr>
            <p:cNvSpPr/>
            <p:nvPr/>
          </p:nvSpPr>
          <p:spPr>
            <a:xfrm>
              <a:off x="4086858" y="6338069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Cliente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7897C8-C037-4776-BC26-96D5C8CB2501}"/>
                </a:ext>
              </a:extLst>
            </p:cNvPr>
            <p:cNvSpPr/>
            <p:nvPr/>
          </p:nvSpPr>
          <p:spPr>
            <a:xfrm>
              <a:off x="151798" y="2381525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5AAE8C-4D7C-4AB1-A2C3-852711D609D3}"/>
                </a:ext>
              </a:extLst>
            </p:cNvPr>
            <p:cNvSpPr/>
            <p:nvPr/>
          </p:nvSpPr>
          <p:spPr>
            <a:xfrm>
              <a:off x="660358" y="2412839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nombres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52FDE2-6B4E-4745-8617-D456C18F7B6B}"/>
                </a:ext>
              </a:extLst>
            </p:cNvPr>
            <p:cNvSpPr/>
            <p:nvPr/>
          </p:nvSpPr>
          <p:spPr>
            <a:xfrm>
              <a:off x="-46031" y="1793542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apellidos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EFD01-3B1A-4B50-8716-E050E213AB24}"/>
                </a:ext>
              </a:extLst>
            </p:cNvPr>
            <p:cNvSpPr/>
            <p:nvPr/>
          </p:nvSpPr>
          <p:spPr>
            <a:xfrm>
              <a:off x="1055617" y="2047188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cedula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B453F7-D424-4AFD-B752-F864959A651E}"/>
                </a:ext>
              </a:extLst>
            </p:cNvPr>
            <p:cNvSpPr/>
            <p:nvPr/>
          </p:nvSpPr>
          <p:spPr>
            <a:xfrm>
              <a:off x="3329384" y="5750998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Id_persona</a:t>
              </a:r>
              <a:endParaRPr lang="es-DO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60BE36-28C7-4B63-BE62-82193DA0B633}"/>
                </a:ext>
              </a:extLst>
            </p:cNvPr>
            <p:cNvSpPr/>
            <p:nvPr/>
          </p:nvSpPr>
          <p:spPr>
            <a:xfrm>
              <a:off x="3153768" y="5340226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usuario</a:t>
              </a:r>
              <a:endParaRPr lang="es-DO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551D878-0434-4440-9D90-A9D31C37031E}"/>
                </a:ext>
              </a:extLst>
            </p:cNvPr>
            <p:cNvSpPr/>
            <p:nvPr/>
          </p:nvSpPr>
          <p:spPr>
            <a:xfrm>
              <a:off x="4863251" y="5938601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</a:t>
              </a:r>
              <a:endParaRPr lang="es-DO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A925A8-6A5F-454A-8BD0-723E80409991}"/>
                </a:ext>
              </a:extLst>
            </p:cNvPr>
            <p:cNvSpPr/>
            <p:nvPr/>
          </p:nvSpPr>
          <p:spPr>
            <a:xfrm>
              <a:off x="4868822" y="5503742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credito</a:t>
              </a:r>
              <a:endParaRPr lang="es-DO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D1A320-E444-484F-AB97-82D76A7E8CFE}"/>
                </a:ext>
              </a:extLst>
            </p:cNvPr>
            <p:cNvSpPr/>
            <p:nvPr/>
          </p:nvSpPr>
          <p:spPr>
            <a:xfrm>
              <a:off x="3594289" y="4230544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Empleado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D818B9E-7EA0-41C0-A03D-DC6171AEB07E}"/>
                </a:ext>
              </a:extLst>
            </p:cNvPr>
            <p:cNvSpPr/>
            <p:nvPr/>
          </p:nvSpPr>
          <p:spPr>
            <a:xfrm>
              <a:off x="3288400" y="3845767"/>
              <a:ext cx="1736035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Id_persona</a:t>
              </a:r>
              <a:endParaRPr lang="es-DO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016E622-A8E2-4BA2-B09F-FAE13A6678B9}"/>
                </a:ext>
              </a:extLst>
            </p:cNvPr>
            <p:cNvSpPr/>
            <p:nvPr/>
          </p:nvSpPr>
          <p:spPr>
            <a:xfrm>
              <a:off x="1919400" y="3477786"/>
              <a:ext cx="2687374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Id_departamento</a:t>
              </a:r>
              <a:endParaRPr lang="es-DO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09EF024-D547-4636-84E3-7AB69D2641CC}"/>
                </a:ext>
              </a:extLst>
            </p:cNvPr>
            <p:cNvSpPr/>
            <p:nvPr/>
          </p:nvSpPr>
          <p:spPr>
            <a:xfrm>
              <a:off x="4511610" y="3546580"/>
              <a:ext cx="2198234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TipoEmpleado</a:t>
              </a:r>
              <a:endParaRPr lang="es-DO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EFB640-2061-4AA2-AD01-AAFA824334EF}"/>
                </a:ext>
              </a:extLst>
            </p:cNvPr>
            <p:cNvSpPr/>
            <p:nvPr/>
          </p:nvSpPr>
          <p:spPr>
            <a:xfrm>
              <a:off x="3987509" y="3154424"/>
              <a:ext cx="2198234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cargo</a:t>
              </a:r>
              <a:endParaRPr lang="es-DO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E3880A-DE49-496C-847F-EEA296500B57}"/>
                </a:ext>
              </a:extLst>
            </p:cNvPr>
            <p:cNvSpPr/>
            <p:nvPr/>
          </p:nvSpPr>
          <p:spPr>
            <a:xfrm>
              <a:off x="4077253" y="2167673"/>
              <a:ext cx="2018747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sz="2000" b="1" dirty="0" err="1"/>
                <a:t>TiposEmpleado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29D70C-4CCE-42A1-997C-A675B8BB138F}"/>
                </a:ext>
              </a:extLst>
            </p:cNvPr>
            <p:cNvSpPr/>
            <p:nvPr/>
          </p:nvSpPr>
          <p:spPr>
            <a:xfrm>
              <a:off x="4147659" y="1735042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56908B-A6EC-4973-A9C1-ED12FDBA1077}"/>
                </a:ext>
              </a:extLst>
            </p:cNvPr>
            <p:cNvSpPr/>
            <p:nvPr/>
          </p:nvSpPr>
          <p:spPr>
            <a:xfrm>
              <a:off x="4694551" y="1735042"/>
              <a:ext cx="102226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tipo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42F2C2-8A47-4C35-8746-F9079FBDF702}"/>
                </a:ext>
              </a:extLst>
            </p:cNvPr>
            <p:cNvSpPr/>
            <p:nvPr/>
          </p:nvSpPr>
          <p:spPr>
            <a:xfrm>
              <a:off x="6297151" y="2134510"/>
              <a:ext cx="2018747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Departamento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4922C8A-BB83-46B0-9158-A31F4D558928}"/>
                </a:ext>
              </a:extLst>
            </p:cNvPr>
            <p:cNvSpPr/>
            <p:nvPr/>
          </p:nvSpPr>
          <p:spPr>
            <a:xfrm>
              <a:off x="6367557" y="1701879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CA9D62-FECA-4AC2-B1CA-45344C4991D7}"/>
                </a:ext>
              </a:extLst>
            </p:cNvPr>
            <p:cNvSpPr/>
            <p:nvPr/>
          </p:nvSpPr>
          <p:spPr>
            <a:xfrm>
              <a:off x="6914449" y="1701879"/>
              <a:ext cx="2242818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departamento</a:t>
              </a:r>
              <a:endParaRPr lang="es-DO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360DEBF-4991-4B26-A4FA-3D539E52B15B}"/>
                </a:ext>
              </a:extLst>
            </p:cNvPr>
            <p:cNvSpPr/>
            <p:nvPr/>
          </p:nvSpPr>
          <p:spPr>
            <a:xfrm>
              <a:off x="7524743" y="5459320"/>
              <a:ext cx="2018747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sz="2000" b="1" dirty="0" err="1"/>
                <a:t>TiposClientes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A056FF-6548-40D2-8AFD-63E01BA95B55}"/>
                </a:ext>
              </a:extLst>
            </p:cNvPr>
            <p:cNvSpPr/>
            <p:nvPr/>
          </p:nvSpPr>
          <p:spPr>
            <a:xfrm>
              <a:off x="7595149" y="5026689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45B075-6A9C-460B-BE87-727DDE79427B}"/>
                </a:ext>
              </a:extLst>
            </p:cNvPr>
            <p:cNvSpPr/>
            <p:nvPr/>
          </p:nvSpPr>
          <p:spPr>
            <a:xfrm>
              <a:off x="8142041" y="5026689"/>
              <a:ext cx="102226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tipo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4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F387F5A-9076-453B-B033-AD9ADCF82F41}"/>
              </a:ext>
            </a:extLst>
          </p:cNvPr>
          <p:cNvGrpSpPr/>
          <p:nvPr/>
        </p:nvGrpSpPr>
        <p:grpSpPr>
          <a:xfrm>
            <a:off x="1272563" y="831409"/>
            <a:ext cx="9236411" cy="5195182"/>
            <a:chOff x="2955589" y="7613"/>
            <a:chExt cx="9236411" cy="51951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EF1D6D-3967-4302-B6E0-C07C6C96BE21}"/>
                </a:ext>
              </a:extLst>
            </p:cNvPr>
            <p:cNvSpPr/>
            <p:nvPr/>
          </p:nvSpPr>
          <p:spPr>
            <a:xfrm>
              <a:off x="5568791" y="4091888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latin typeface="Arial" panose="020B0604020202020204" pitchFamily="34" charset="0"/>
                  <a:ea typeface="Calibri" panose="020F0502020204030204" pitchFamily="34" charset="0"/>
                </a:rPr>
                <a:t>I</a:t>
              </a:r>
              <a:r>
                <a:rPr lang="es-ES" sz="1800" b="1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nventario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EDCB6D3-0DA1-4FF7-A0DD-94A3C2472A15}"/>
                </a:ext>
              </a:extLst>
            </p:cNvPr>
            <p:cNvSpPr/>
            <p:nvPr/>
          </p:nvSpPr>
          <p:spPr>
            <a:xfrm>
              <a:off x="5262902" y="3707111"/>
              <a:ext cx="674491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 </a:t>
              </a:r>
              <a:endParaRPr lang="es-DO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19A10B-AFE2-4EC7-AF78-12C2C2646E1F}"/>
                </a:ext>
              </a:extLst>
            </p:cNvPr>
            <p:cNvSpPr/>
            <p:nvPr/>
          </p:nvSpPr>
          <p:spPr>
            <a:xfrm>
              <a:off x="5937393" y="3692420"/>
              <a:ext cx="1885100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Id_producto</a:t>
              </a:r>
              <a:endParaRPr lang="es-DO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9E1F16-E226-4BAD-987F-815F599F67B0}"/>
                </a:ext>
              </a:extLst>
            </p:cNvPr>
            <p:cNvSpPr/>
            <p:nvPr/>
          </p:nvSpPr>
          <p:spPr>
            <a:xfrm>
              <a:off x="5021899" y="3281505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stock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09EC12-5ED9-4EF6-963B-E87FF4CCCAD5}"/>
                </a:ext>
              </a:extLst>
            </p:cNvPr>
            <p:cNvSpPr/>
            <p:nvPr/>
          </p:nvSpPr>
          <p:spPr>
            <a:xfrm>
              <a:off x="8942277" y="4712464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2000" b="1" dirty="0">
                  <a:solidFill>
                    <a:schemeClr val="bg1"/>
                  </a:solidFill>
                </a:rPr>
                <a:t>Ventas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E815F0-7DD6-499E-A922-EAFE15181270}"/>
                </a:ext>
              </a:extLst>
            </p:cNvPr>
            <p:cNvSpPr/>
            <p:nvPr/>
          </p:nvSpPr>
          <p:spPr>
            <a:xfrm>
              <a:off x="9577409" y="1101420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b="1" dirty="0"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Ordenes 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5D8F91-94D1-4920-A775-A34AF2A056D2}"/>
                </a:ext>
              </a:extLst>
            </p:cNvPr>
            <p:cNvSpPr/>
            <p:nvPr/>
          </p:nvSpPr>
          <p:spPr>
            <a:xfrm>
              <a:off x="9020510" y="784755"/>
              <a:ext cx="1242370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código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E0B4EF-5605-43BB-9813-1F916F2D126F}"/>
                </a:ext>
              </a:extLst>
            </p:cNvPr>
            <p:cNvSpPr/>
            <p:nvPr/>
          </p:nvSpPr>
          <p:spPr>
            <a:xfrm>
              <a:off x="10142364" y="571624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Id_</a:t>
              </a:r>
              <a:r>
                <a:rPr lang="es-DO" dirty="0"/>
                <a:t>producto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61D0BA-3DEB-4485-9041-D594D08BD583}"/>
                </a:ext>
              </a:extLst>
            </p:cNvPr>
            <p:cNvSpPr/>
            <p:nvPr/>
          </p:nvSpPr>
          <p:spPr>
            <a:xfrm>
              <a:off x="8560908" y="441687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cantidad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97895D-8887-4624-ADBF-16EC204CECE4}"/>
                </a:ext>
              </a:extLst>
            </p:cNvPr>
            <p:cNvSpPr/>
            <p:nvPr/>
          </p:nvSpPr>
          <p:spPr>
            <a:xfrm>
              <a:off x="10099818" y="161339"/>
              <a:ext cx="209218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Id_</a:t>
              </a:r>
              <a:r>
                <a:rPr lang="es-DO" dirty="0"/>
                <a:t>vendedor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144F07-8F9E-453D-AA3A-F376B7F1078C}"/>
                </a:ext>
              </a:extLst>
            </p:cNvPr>
            <p:cNvSpPr/>
            <p:nvPr/>
          </p:nvSpPr>
          <p:spPr>
            <a:xfrm>
              <a:off x="8214718" y="7613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Id_cliente</a:t>
              </a:r>
              <a:endParaRPr lang="es-DO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51E3B8-C784-47C0-A59D-3337B51AF6E1}"/>
                </a:ext>
              </a:extLst>
            </p:cNvPr>
            <p:cNvSpPr/>
            <p:nvPr/>
          </p:nvSpPr>
          <p:spPr>
            <a:xfrm>
              <a:off x="8668831" y="4328903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F6978E-BD38-47E6-B375-2461FFEF0C6E}"/>
                </a:ext>
              </a:extLst>
            </p:cNvPr>
            <p:cNvSpPr/>
            <p:nvPr/>
          </p:nvSpPr>
          <p:spPr>
            <a:xfrm>
              <a:off x="9157267" y="4292685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Id_ordenes</a:t>
              </a:r>
              <a:endParaRPr lang="es-DO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FE8B0-3F06-4748-A2C5-DCB05677979C}"/>
                </a:ext>
              </a:extLst>
            </p:cNvPr>
            <p:cNvSpPr/>
            <p:nvPr/>
          </p:nvSpPr>
          <p:spPr>
            <a:xfrm>
              <a:off x="9577409" y="3929435"/>
              <a:ext cx="209218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Id_</a:t>
              </a:r>
              <a:r>
                <a:rPr lang="es-DO" dirty="0"/>
                <a:t>vendedor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3A4C0-E16D-4411-B18B-5BED18B195D1}"/>
                </a:ext>
              </a:extLst>
            </p:cNvPr>
            <p:cNvSpPr/>
            <p:nvPr/>
          </p:nvSpPr>
          <p:spPr>
            <a:xfrm>
              <a:off x="8193429" y="3694432"/>
              <a:ext cx="188509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Id_cliente</a:t>
              </a:r>
              <a:endParaRPr lang="es-DO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ADC9E0-B5FB-4B53-9CF4-6F210AB0B281}"/>
                </a:ext>
              </a:extLst>
            </p:cNvPr>
            <p:cNvSpPr/>
            <p:nvPr/>
          </p:nvSpPr>
          <p:spPr>
            <a:xfrm>
              <a:off x="8458042" y="3331182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total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6E4B3A-F249-4C52-A56E-13B02CA6D053}"/>
                </a:ext>
              </a:extLst>
            </p:cNvPr>
            <p:cNvSpPr/>
            <p:nvPr/>
          </p:nvSpPr>
          <p:spPr>
            <a:xfrm>
              <a:off x="9827042" y="3111424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efectivo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120226-25A7-4D9B-BE69-22B0763FA3A9}"/>
                </a:ext>
              </a:extLst>
            </p:cNvPr>
            <p:cNvSpPr/>
            <p:nvPr/>
          </p:nvSpPr>
          <p:spPr>
            <a:xfrm>
              <a:off x="8652922" y="2907225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ITBIS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11D527-2F68-4207-9FA4-FF6F5BD6CB3A}"/>
                </a:ext>
              </a:extLst>
            </p:cNvPr>
            <p:cNvSpPr/>
            <p:nvPr/>
          </p:nvSpPr>
          <p:spPr>
            <a:xfrm>
              <a:off x="9552924" y="2581203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subtotal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1D010B-ACD6-470A-A1A0-F2590498A704}"/>
                </a:ext>
              </a:extLst>
            </p:cNvPr>
            <p:cNvSpPr/>
            <p:nvPr/>
          </p:nvSpPr>
          <p:spPr>
            <a:xfrm>
              <a:off x="9947484" y="3559870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cambio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3843200-462A-40F2-9B17-79F24EDFE64D}"/>
                </a:ext>
              </a:extLst>
            </p:cNvPr>
            <p:cNvSpPr/>
            <p:nvPr/>
          </p:nvSpPr>
          <p:spPr>
            <a:xfrm>
              <a:off x="3791627" y="2213762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sz="2000" b="1" dirty="0"/>
                <a:t>Productos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818FE-94E7-4F65-8880-9C0BAD2B3BA3}"/>
                </a:ext>
              </a:extLst>
            </p:cNvPr>
            <p:cNvSpPr/>
            <p:nvPr/>
          </p:nvSpPr>
          <p:spPr>
            <a:xfrm>
              <a:off x="5917521" y="746937"/>
              <a:ext cx="2018747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sz="2000" b="1" dirty="0" err="1"/>
                <a:t>TiposProductos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502ED6-B7C0-45F0-8462-096526BC8872}"/>
                </a:ext>
              </a:extLst>
            </p:cNvPr>
            <p:cNvSpPr/>
            <p:nvPr/>
          </p:nvSpPr>
          <p:spPr>
            <a:xfrm>
              <a:off x="2955589" y="1780201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E2268-AB9C-46A7-A9C6-F6877A46CD14}"/>
                </a:ext>
              </a:extLst>
            </p:cNvPr>
            <p:cNvSpPr/>
            <p:nvPr/>
          </p:nvSpPr>
          <p:spPr>
            <a:xfrm>
              <a:off x="3459050" y="1845706"/>
              <a:ext cx="148944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nombre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C29065-B4EF-41C1-8CA3-B0FB82D805A9}"/>
                </a:ext>
              </a:extLst>
            </p:cNvPr>
            <p:cNvSpPr/>
            <p:nvPr/>
          </p:nvSpPr>
          <p:spPr>
            <a:xfrm>
              <a:off x="3111247" y="1417471"/>
              <a:ext cx="1885101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descripción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448BB8-EED8-4F91-96AB-FB2ECB1980CD}"/>
                </a:ext>
              </a:extLst>
            </p:cNvPr>
            <p:cNvSpPr/>
            <p:nvPr/>
          </p:nvSpPr>
          <p:spPr>
            <a:xfrm>
              <a:off x="5987927" y="314306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D7F7CA-831D-49E8-AFC6-005CC354ACB5}"/>
                </a:ext>
              </a:extLst>
            </p:cNvPr>
            <p:cNvSpPr/>
            <p:nvPr/>
          </p:nvSpPr>
          <p:spPr>
            <a:xfrm>
              <a:off x="6534819" y="314306"/>
              <a:ext cx="1022269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tipo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4E7F54-BA8E-403B-9748-09CC5117FCD6}"/>
                </a:ext>
              </a:extLst>
            </p:cNvPr>
            <p:cNvSpPr/>
            <p:nvPr/>
          </p:nvSpPr>
          <p:spPr>
            <a:xfrm>
              <a:off x="4557258" y="1645972"/>
              <a:ext cx="2638396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Id_tipo_producto</a:t>
              </a:r>
              <a:endParaRPr lang="es-DO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87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BA6F66-BB71-4259-BD26-11B55C10D51A}"/>
              </a:ext>
            </a:extLst>
          </p:cNvPr>
          <p:cNvGrpSpPr/>
          <p:nvPr/>
        </p:nvGrpSpPr>
        <p:grpSpPr>
          <a:xfrm>
            <a:off x="4765533" y="2459350"/>
            <a:ext cx="2618351" cy="1434816"/>
            <a:chOff x="4765533" y="2459350"/>
            <a:chExt cx="2618351" cy="14348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ABA056-006C-4A18-9058-70AD12F8D454}"/>
                </a:ext>
              </a:extLst>
            </p:cNvPr>
            <p:cNvSpPr/>
            <p:nvPr/>
          </p:nvSpPr>
          <p:spPr>
            <a:xfrm>
              <a:off x="4939329" y="3403835"/>
              <a:ext cx="1885100" cy="490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Logs</a:t>
              </a:r>
              <a:endParaRPr lang="es-DO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0CA2A2-62CF-4703-80AB-63F6AA06799B}"/>
                </a:ext>
              </a:extLst>
            </p:cNvPr>
            <p:cNvSpPr/>
            <p:nvPr/>
          </p:nvSpPr>
          <p:spPr>
            <a:xfrm>
              <a:off x="4765533" y="2894994"/>
              <a:ext cx="54689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dirty="0"/>
                <a:t>id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D24E3C-B7B2-4B5E-BAB2-C4BB48BB06AD}"/>
                </a:ext>
              </a:extLst>
            </p:cNvPr>
            <p:cNvSpPr/>
            <p:nvPr/>
          </p:nvSpPr>
          <p:spPr>
            <a:xfrm>
              <a:off x="5291702" y="2949681"/>
              <a:ext cx="209218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Id_</a:t>
              </a:r>
              <a:r>
                <a:rPr lang="es-DO" dirty="0"/>
                <a:t>usuario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0CCDB8-7ACD-423A-A0EB-838771234B14}"/>
                </a:ext>
              </a:extLst>
            </p:cNvPr>
            <p:cNvSpPr/>
            <p:nvPr/>
          </p:nvSpPr>
          <p:spPr>
            <a:xfrm>
              <a:off x="4835788" y="2519067"/>
              <a:ext cx="915655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  <a:endParaRPr lang="es-DO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9235C5-12BA-4792-A8FB-50AFF363719E}"/>
                </a:ext>
              </a:extLst>
            </p:cNvPr>
            <p:cNvSpPr/>
            <p:nvPr/>
          </p:nvSpPr>
          <p:spPr>
            <a:xfrm>
              <a:off x="5821698" y="2459350"/>
              <a:ext cx="1188702" cy="39946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fecha</a:t>
              </a:r>
              <a:endParaRPr lang="es-DO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21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83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Ofimatic SRL</dc:creator>
  <cp:lastModifiedBy>Ofimatic SRL</cp:lastModifiedBy>
  <cp:revision>20</cp:revision>
  <dcterms:created xsi:type="dcterms:W3CDTF">2021-06-29T19:20:21Z</dcterms:created>
  <dcterms:modified xsi:type="dcterms:W3CDTF">2021-08-05T14:28:31Z</dcterms:modified>
</cp:coreProperties>
</file>