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3BC8-AC5C-49B3-A978-6E5F83E11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9918A-F73E-4719-98F4-FE29FEF09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CB682-9B67-4F1F-A756-F5A15E01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8070-D938-4678-A5A2-04D5ED37DEF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14863-8491-4872-89BB-CF216686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DAD1-7BD2-4E29-B53D-B78AA51B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849-3D1A-4737-B005-375C9156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3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57F3-8E62-4E48-AB23-8893702B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709C4-5F77-40EE-9E20-8B59AC0FE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2F3F8-0772-430F-B925-BBAE717F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8070-D938-4678-A5A2-04D5ED37DEF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1AB7E-4E6A-4A3E-B743-571C36AB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B6442-50E7-4827-81CD-35B6DF8E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849-3D1A-4737-B005-375C9156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0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2228E-2A1E-49A6-B1DF-B9396738D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C1B59-0182-46BD-9F76-F409CFE1F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6CB18-BB6C-48DD-B783-D4A1A10F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8070-D938-4678-A5A2-04D5ED37DEF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39A40-2B5B-4FDE-9DC4-50B05EF4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596FB-D9A3-444E-AE16-EBD78A77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849-3D1A-4737-B005-375C9156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1AA9-677C-4F0F-9898-359E2EA4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9F99-6F9A-4292-9FAE-B072E6709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4BED6-4FA9-4B4E-99B5-7718EA31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8070-D938-4678-A5A2-04D5ED37DEF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852E9-3716-4569-8A72-37D2089D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9221-8749-461C-9156-80F1C43F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849-3D1A-4737-B005-375C9156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9A72-0985-4E49-BEDF-F5AFBC1D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994BB-8466-4424-8EA5-E657A6CB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C681-6FDE-4272-9C9E-6398841A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8070-D938-4678-A5A2-04D5ED37DEF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8953-7A74-4B7C-8A33-15CA7691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67B3-B673-44A4-A4E1-653EE05F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849-3D1A-4737-B005-375C9156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3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07E3-225D-40A6-8B3B-E2B39E8E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5E98-232A-4043-82A1-2F593E03A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D5EB8-1207-405D-8B1C-2EB7E63E2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0DDCA-9F61-40F1-B5F1-356BCC6E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8070-D938-4678-A5A2-04D5ED37DEF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1BFEA-BE0A-40FD-B8C2-CFE1941D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8573A-3466-4E15-B03B-280ED4EA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849-3D1A-4737-B005-375C9156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2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A302-CEC0-4211-97AE-89F05702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323F0-4EA0-46F5-82EE-84CE1213C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AF2B7-31A7-4051-A7AC-E537ECFD8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9D68A-1537-45C9-A14D-F4245AFC6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2041F-28CB-4626-8C61-7ABE2DFF8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363EF-3267-489F-AC16-5D232A8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8070-D938-4678-A5A2-04D5ED37DEF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A7F70-C54A-4446-9A08-610193AB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46744-D587-4FD2-958F-68D58D2C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849-3D1A-4737-B005-375C9156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9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85F1-18ED-4CBC-B289-2429C8D6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BF47C-1892-4FCA-AD46-4F6525A3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8070-D938-4678-A5A2-04D5ED37DEF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EFC59-087B-4EDF-8764-F0B04CA2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90BCE-8D79-4723-A5AA-A4A1ED60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849-3D1A-4737-B005-375C9156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4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D141E-4CBD-40A0-A5B7-A556E479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8070-D938-4678-A5A2-04D5ED37DEF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2FDD7-C7DE-4C44-BD3A-33D7980D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606C9-1CEB-414D-84F5-322881BB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849-3D1A-4737-B005-375C9156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8D55-82A1-4B2F-9630-C8F271FB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F62A-3ED0-4279-970B-337E4A5EA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F745A-5AE4-4B23-A286-220B070C8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A6B42-4E27-41A9-9D39-4CBEDF7A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8070-D938-4678-A5A2-04D5ED37DEF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8FE9D-F4F0-4A2C-B463-EBB09647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3603A-FB1E-40D5-8FC9-99EDF6A1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849-3D1A-4737-B005-375C9156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2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D137-DF45-4146-B42E-0B1167E1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CCCDF-D5F4-4815-8FA5-EE8CB1D85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A4011-C3FB-41A6-A072-315CD544F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F2347-F905-463C-A963-7FA04036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8070-D938-4678-A5A2-04D5ED37DEF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71AFF-2C2F-49DD-9B2F-B771C342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A2E35-5410-471B-84AF-40896A1C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2849-3D1A-4737-B005-375C9156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2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DED97-6C88-4E06-98F9-C5693DEE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288B8-62C3-48BC-BE38-0FA2261A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A9396-0594-4C01-8CC9-6E2EF977E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88070-D938-4678-A5A2-04D5ED37DEF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4CA0-B129-4116-8232-38F5041D6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6F88C-5C6E-4A50-83B8-B96620A9E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92849-3D1A-4737-B005-375C9156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6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6D1D-707A-4755-A679-76C4F3E5D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2E3F1-DD1D-42A6-91B0-6855FEF29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3219"/>
            <a:ext cx="9144000" cy="1655762"/>
          </a:xfrm>
        </p:spPr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0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Logon PF Fiap</dc:creator>
  <cp:lastModifiedBy>Logon PF Fiap</cp:lastModifiedBy>
  <cp:revision>1</cp:revision>
  <dcterms:created xsi:type="dcterms:W3CDTF">2024-03-20T01:28:28Z</dcterms:created>
  <dcterms:modified xsi:type="dcterms:W3CDTF">2024-03-20T01:28:54Z</dcterms:modified>
</cp:coreProperties>
</file>