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  <p:sldMasterId id="2147483934" r:id="rId2"/>
    <p:sldMasterId id="2147484024" r:id="rId3"/>
  </p:sldMasterIdLst>
  <p:notesMasterIdLst>
    <p:notesMasterId r:id="rId16"/>
  </p:notesMasterIdLst>
  <p:sldIdLst>
    <p:sldId id="256" r:id="rId4"/>
    <p:sldId id="356" r:id="rId5"/>
    <p:sldId id="443" r:id="rId6"/>
    <p:sldId id="320" r:id="rId7"/>
    <p:sldId id="431" r:id="rId8"/>
    <p:sldId id="444" r:id="rId9"/>
    <p:sldId id="445" r:id="rId10"/>
    <p:sldId id="395" r:id="rId11"/>
    <p:sldId id="381" r:id="rId12"/>
    <p:sldId id="446" r:id="rId13"/>
    <p:sldId id="428" r:id="rId14"/>
    <p:sldId id="441" r:id="rId15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199A815-158E-48CE-995F-FDE10A0D19DE}" type="datetimeFigureOut">
              <a:rPr lang="de-DE" smtClean="0"/>
              <a:t>03.08.2020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F59E932-7D8B-4B90-8546-AA80BC354C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https://smw.ch/journalimage/1170/0/ratio/view/article/ezm_smw/en/smw.2018.14691/3e6725bcb1b49093abfcca18f1e00b6525c2f594/14691.jpg/rsrc/ji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Industrie: https://p5.focus.de/img/fotos/origs8399001/3248515803-w630-h472-o-q75-p5/urn-newsml-dpa-com-20090101-180201-99-893310-large-4-3.jpg</a:t>
            </a:r>
          </a:p>
          <a:p>
            <a:r>
              <a:rPr lang="de-DE" dirty="0"/>
              <a:t>Symbol Radioaktivität: https://www.bing.com/images/search?view=detailV2&amp;ccid=aEen5oci&amp;id=07E55ADF47F304D706522CC1EAD136D1CED4B56A&amp;thid=OIP.aEen5ociNwYqUa_MO5xlEgHaHJ&amp;mediaurl=https%3a%2f%2fwww.quickanddirtytips.com%2fsites%2fdefault%2ffiles%2fimages%2f3327%2fradiation.jpg&amp;exph=483&amp;expw=500&amp;q=radioaktivit%c3%a4t&amp;simid=607996072949386572&amp;ck=5A93E4F0E75F5D142D9F7EC5B079EAF4&amp;selectedIndex=190&amp;FORM=IRPRST&amp;ajaxhist=0</a:t>
            </a:r>
          </a:p>
          <a:p>
            <a:endParaRPr lang="de-DE" dirty="0"/>
          </a:p>
          <a:p>
            <a:r>
              <a:rPr lang="de-DE" dirty="0"/>
              <a:t>Bild Industrie löschen: https://www.donnersberg.de/</a:t>
            </a:r>
            <a:r>
              <a:rPr lang="de-DE" dirty="0" err="1"/>
              <a:t>donnersbergkreis</a:t>
            </a:r>
            <a:r>
              <a:rPr lang="de-DE" dirty="0"/>
              <a:t>/Aktuelles/Aktuelles%20aus%20dem%20Kreishaus/2017/August/Großübung%20erfolgreich%20bewältigt/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Robot: https://www.mining-technology.com/features/feature111373/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Naturkatastrophe: https://www.planet-wissen.de/natur/naturgewalten/erdbeben/index.html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Industrie: https://p5.focus.de/img/fotos/origs8399001/3248515803-w630-h472-o-q75-p5/urn-newsml-dpa-com-20090101-180201-99-893310-large-4-3.jpg</a:t>
            </a:r>
          </a:p>
          <a:p>
            <a:r>
              <a:rPr lang="de-DE" dirty="0"/>
              <a:t>Symbol Radioaktivität: https://www.bing.com/images/search?view=detailV2&amp;ccid=aEen5oci&amp;id=07E55ADF47F304D706522CC1EAD136D1CED4B56A&amp;thid=OIP.aEen5ociNwYqUa_MO5xlEgHaHJ&amp;mediaurl=https%3a%2f%2fwww.quickanddirtytips.com%2fsites%2fdefault%2ffiles%2fimages%2f3327%2fradiation.jpg&amp;exph=483&amp;expw=500&amp;q=radioaktivit%c3%a4t&amp;simid=607996072949386572&amp;ck=5A93E4F0E75F5D142D9F7EC5B079EAF4&amp;selectedIndex=190&amp;FORM=IRPRST&amp;ajaxhist=0</a:t>
            </a:r>
          </a:p>
          <a:p>
            <a:endParaRPr lang="de-DE" dirty="0"/>
          </a:p>
          <a:p>
            <a:r>
              <a:rPr lang="de-DE" dirty="0"/>
              <a:t>Bild Industrie löschen: https://www.donnersberg.de/</a:t>
            </a:r>
            <a:r>
              <a:rPr lang="de-DE" dirty="0" err="1"/>
              <a:t>donnersbergkreis</a:t>
            </a:r>
            <a:r>
              <a:rPr lang="de-DE" dirty="0"/>
              <a:t>/Aktuelles/Aktuelles%20aus%20dem%20Kreishaus/2017/August/Großübung%20erfolgreich%20bewältigt/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Robot: https://www.mining-technology.com/features/feature111373/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Naturkatastrophe: https://www.planet-wissen.de/natur/naturgewalten/erdbeben/index.html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6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0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35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E443-C203-485D-A842-977664C0CB1F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4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ACE-216B-491A-8438-80DDDA2BE6C0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86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E17E-F384-4D61-9D6F-9EBD3688E65F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9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2A0-058D-4C66-BB2F-EFD88892D3D5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30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E991-89CA-41AE-AC9D-3AC27A6F3749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4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A8A7-4A7C-4E51-B761-C6A36AAC9BE2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10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36E-7944-4AFA-B5BF-3756F4D8CB87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9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A7DD-3949-4FD0-99C8-EE883587E21C}" type="datetime1">
              <a:rPr lang="de-DE" smtClean="0"/>
              <a:t>03.08.2020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1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044B-0B03-4998-9E7C-E1418FC58F04}" type="datetime1">
              <a:rPr lang="de-DE" smtClean="0"/>
              <a:t>03.08.2020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4D1-3618-4775-924F-A389E91FF830}" type="datetime1">
              <a:rPr lang="de-DE" smtClean="0"/>
              <a:t>03.08.2020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1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41-5BD7-40D8-803B-2EA17DAC0944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6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CE4B-76BB-4D22-9553-F66CE05100C9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47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3F6-CCD9-46F0-B5A4-69CC8F3B083E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083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ECC0-0694-4302-A086-92D53AECC408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424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1208-4F36-4937-9278-14168F9A2059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517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5AD9-1D89-40E8-B30D-C92B75FB45A7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0611" y="1134208"/>
            <a:ext cx="65608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94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BA4B-2942-41CA-9D0C-3FB8334C7085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0A94DC-D7E6-425E-A400-AB8C6B96D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71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E9E7-A51F-43AE-8683-B373F40757DA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DD91527-C2E1-4857-9C10-60DC827A6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98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1E71-C426-406A-9434-F469F074244C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947E7-4C6E-4DF3-98F9-F9BDC1AE1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7AE-9C93-4296-A3C9-52224845D09B}" type="datetime1">
              <a:rPr lang="de-DE" smtClean="0"/>
              <a:t>03.08.2020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C920B7C-632B-4848-AED7-790481B3D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20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C5-A33A-42C7-A196-C55C338A9C95}" type="datetime1">
              <a:rPr lang="de-DE" smtClean="0"/>
              <a:t>03.08.2020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70DBB4-CD57-4E7E-9122-982B61404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59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EF05-8FEC-446E-99C4-87B6EFD66B3A}" type="datetime1">
              <a:rPr lang="de-DE" smtClean="0"/>
              <a:t>03.08.2020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6E42E2-486F-47AF-8FD5-C2626BB73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CA8-E3DB-4A8A-B73F-75979CCF69C4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0306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F5FED-D1AE-471A-A2C1-8D3C1A8A21B6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D995F1-CE01-440C-BB4B-202E0DED5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523-E27F-4D06-A8D0-AF18746433F7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D3AABDE-05AE-4AD7-A70D-756A71FFB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07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8DC-9F50-41A3-84C5-12DF7E9F2DF3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F0DE5B-D7C4-41C5-975F-E727A5479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25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472-0C9F-4EE3-8D47-8C2BAC41E83A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B958C5-1E27-48B9-BEE8-8AF2B857D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A703-2B46-4D08-9701-BA87CD32786C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2CE-BE32-4502-8288-7D366932D188}" type="datetime1">
              <a:rPr lang="de-DE" smtClean="0"/>
              <a:t>03.08.2020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8132-07D7-4CFC-92BD-4F838BEC762F}" type="datetime1">
              <a:rPr lang="de-DE" smtClean="0"/>
              <a:t>03.08.2020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125-9BBB-4C68-81D0-DDFC9E64DB2A}" type="datetime1">
              <a:rPr lang="de-DE" smtClean="0"/>
              <a:t>03.08.2020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2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CFD-2010-493E-8699-562721B23C76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8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D0-B394-4E0A-BCC4-D5F689F8DBC6}" type="datetime1">
              <a:rPr lang="de-DE" smtClean="0"/>
              <a:t>03.08.2020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0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88D96C-3134-4CDD-A510-D3DEE1799855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28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7FCF04-C40B-4408-9281-A070A44BEB11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6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8AB140-BB6C-4764-817B-7C357C6598E4}" type="datetime1">
              <a:rPr lang="de-DE" smtClean="0"/>
              <a:t>03.08.2020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49CFA-E0A4-4239-AA68-0114D190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55" y="-874689"/>
            <a:ext cx="5170875" cy="3870664"/>
          </a:xfrm>
        </p:spPr>
        <p:txBody>
          <a:bodyPr anchor="ctr">
            <a:normAutofit/>
          </a:bodyPr>
          <a:lstStyle/>
          <a:p>
            <a:pPr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5400" b="1" dirty="0"/>
              <a:t>Rescue Robot</a:t>
            </a:r>
            <a:br>
              <a:rPr lang="de-DE" sz="3200" b="1" dirty="0"/>
            </a:br>
            <a:br>
              <a:rPr lang="de-DE" sz="2000" b="1" dirty="0"/>
            </a:br>
            <a:r>
              <a:rPr lang="de-DE" sz="2000" b="1" dirty="0"/>
              <a:t> </a:t>
            </a:r>
            <a:r>
              <a:rPr lang="de-DE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 angewandte Elektrotechnik</a:t>
            </a:r>
            <a:endParaRPr lang="de-DE" sz="16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C63E5-F6E3-4782-BBCD-C3D0CAA5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770" y="5293551"/>
            <a:ext cx="6413324" cy="890656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de-DE" sz="1600" spc="-50" dirty="0">
                <a:solidFill>
                  <a:schemeClr val="tx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Bruno Berger / Lukas Walter / Melanie Löbel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0C2F8757-8A98-4A2C-B221-8EAE0AFCAC3F}"/>
              </a:ext>
            </a:extLst>
          </p:cNvPr>
          <p:cNvSpPr txBox="1">
            <a:spLocks/>
          </p:cNvSpPr>
          <p:nvPr/>
        </p:nvSpPr>
        <p:spPr>
          <a:xfrm>
            <a:off x="3435761" y="4993860"/>
            <a:ext cx="5503947" cy="1556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  <a:p>
            <a:endParaRPr lang="de-DE" b="1" dirty="0"/>
          </a:p>
          <a:p>
            <a:r>
              <a:rPr lang="de-DE" b="1" dirty="0"/>
              <a:t>xx. August 2020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BBF4E4-6D06-40AE-BAE7-1BDB6DA8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0FEB87F-F151-4E30-9FA8-EE754F01E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3" r="4500"/>
          <a:stretch/>
        </p:blipFill>
        <p:spPr>
          <a:xfrm>
            <a:off x="351455" y="1564448"/>
            <a:ext cx="6825783" cy="37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de-DE" b="1" dirty="0"/>
              <a:t>Einsatzgebiet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10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4F17DB2C-DA8F-4A4E-BF65-C523FBE6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303575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0D9A0C-94A9-49BC-92F4-CD5C26F41A84}"/>
              </a:ext>
            </a:extLst>
          </p:cNvPr>
          <p:cNvSpPr txBox="1"/>
          <p:nvPr/>
        </p:nvSpPr>
        <p:spPr>
          <a:xfrm>
            <a:off x="822960" y="1884784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+mj-lt"/>
              </a:rPr>
              <a:t>Fig…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6C4987F-3C9D-4ED7-8311-EE4E796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323658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Bibliography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0D9A0C-94A9-49BC-92F4-CD5C26F41A84}"/>
              </a:ext>
            </a:extLst>
          </p:cNvPr>
          <p:cNvSpPr txBox="1"/>
          <p:nvPr/>
        </p:nvSpPr>
        <p:spPr>
          <a:xfrm>
            <a:off x="822960" y="1884784"/>
            <a:ext cx="758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j-lt"/>
              </a:rPr>
              <a:t>[1] </a:t>
            </a:r>
          </a:p>
          <a:p>
            <a:r>
              <a:rPr lang="de-DE" sz="1200" dirty="0">
                <a:latin typeface="+mj-lt"/>
              </a:rPr>
              <a:t>…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B00C864-E308-4E37-B7CC-EE343912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1927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D3B6EB-38C3-4EDF-B2C3-F3BB9B7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2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8D4BC4-7E9A-40FB-A880-B76A4095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74" y="2483528"/>
            <a:ext cx="2235994" cy="1681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4D2698E-653E-4065-A91B-9ADFE5CCE4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0319" y="2544751"/>
            <a:ext cx="461178" cy="4233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DE9EB04-C184-43A6-884B-4392CFAD61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063"/>
          <a:stretch/>
        </p:blipFill>
        <p:spPr>
          <a:xfrm>
            <a:off x="3035733" y="4689461"/>
            <a:ext cx="3072534" cy="134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3733CB-FD99-4179-9B4C-019D483D7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35" y="2502549"/>
            <a:ext cx="2596816" cy="147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CF06E5F-4A47-4172-B922-7A0E91D5B344}"/>
              </a:ext>
            </a:extLst>
          </p:cNvPr>
          <p:cNvSpPr txBox="1"/>
          <p:nvPr/>
        </p:nvSpPr>
        <p:spPr>
          <a:xfrm>
            <a:off x="843915" y="4033922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Abb.1: Erdbeben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5BDFCD-2504-4A47-9275-2F964C2AA29E}"/>
              </a:ext>
            </a:extLst>
          </p:cNvPr>
          <p:cNvSpPr txBox="1"/>
          <p:nvPr/>
        </p:nvSpPr>
        <p:spPr>
          <a:xfrm>
            <a:off x="5788774" y="4221839"/>
            <a:ext cx="1609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Abb.2: Atomkraftwerk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779B63-6CFC-496C-AB5B-ADFA1A79B95A}"/>
              </a:ext>
            </a:extLst>
          </p:cNvPr>
          <p:cNvSpPr txBox="1"/>
          <p:nvPr/>
        </p:nvSpPr>
        <p:spPr>
          <a:xfrm>
            <a:off x="2962713" y="6020382"/>
            <a:ext cx="2378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Abb.3: Brand auf Industriegelände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D583D5-0F9B-4940-9D8C-FC57004BD252}"/>
              </a:ext>
            </a:extLst>
          </p:cNvPr>
          <p:cNvSpPr txBox="1"/>
          <p:nvPr/>
        </p:nvSpPr>
        <p:spPr>
          <a:xfrm>
            <a:off x="822960" y="1801532"/>
            <a:ext cx="516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Situation: </a:t>
            </a:r>
          </a:p>
          <a:p>
            <a:r>
              <a:rPr lang="de-DE" sz="16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Schwere Katastrophen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48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D3B6EB-38C3-4EDF-B2C3-F3BB9B7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3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8324C32-738A-4690-AF28-5CD0E789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59" y="2416150"/>
            <a:ext cx="2395881" cy="33762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1D583D5-0F9B-4940-9D8C-FC57004BD252}"/>
              </a:ext>
            </a:extLst>
          </p:cNvPr>
          <p:cNvSpPr txBox="1"/>
          <p:nvPr/>
        </p:nvSpPr>
        <p:spPr>
          <a:xfrm>
            <a:off x="822960" y="1801532"/>
            <a:ext cx="51644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Situation: </a:t>
            </a:r>
          </a:p>
          <a:p>
            <a:r>
              <a:rPr lang="de-DE" sz="16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Schwere Katastrophen</a:t>
            </a:r>
          </a:p>
          <a:p>
            <a:endParaRPr lang="de-DE" sz="1600" dirty="0">
              <a:solidFill>
                <a:srgbClr val="24292E"/>
              </a:solidFill>
              <a:latin typeface="-apple-system"/>
            </a:endParaRPr>
          </a:p>
          <a:p>
            <a:r>
              <a:rPr lang="de-DE" sz="1600" b="1" dirty="0">
                <a:solidFill>
                  <a:srgbClr val="24292E"/>
                </a:solidFill>
                <a:latin typeface="-apple-system"/>
              </a:rPr>
              <a:t>Problem: 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verletzte Personen finden und retten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Gegenstände bergen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de-DE" sz="16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ohne andere Menschen in Gefahr zu bringen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de-DE" sz="1600" dirty="0">
              <a:solidFill>
                <a:srgbClr val="24292E"/>
              </a:solidFill>
              <a:latin typeface="-apple-system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de-DE" sz="1600" b="1" dirty="0">
                <a:solidFill>
                  <a:srgbClr val="24292E"/>
                </a:solidFill>
                <a:latin typeface="-apple-system"/>
              </a:rPr>
              <a:t>Lösung: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Rescue Robot</a:t>
            </a:r>
          </a:p>
          <a:p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9C7548-B908-4ED1-9659-E0527A8E8B96}"/>
              </a:ext>
            </a:extLst>
          </p:cNvPr>
          <p:cNvSpPr txBox="1"/>
          <p:nvPr/>
        </p:nvSpPr>
        <p:spPr>
          <a:xfrm>
            <a:off x="5942247" y="5710608"/>
            <a:ext cx="1157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Abb.4: Roboter</a:t>
            </a:r>
          </a:p>
        </p:txBody>
      </p:sp>
    </p:spTree>
    <p:extLst>
      <p:ext uri="{BB962C8B-B14F-4D97-AF65-F5344CB8AC3E}">
        <p14:creationId xmlns:p14="http://schemas.microsoft.com/office/powerpoint/2010/main" val="188087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D37CE8-60EB-425B-90CE-EF28AD96C7DB}"/>
              </a:ext>
            </a:extLst>
          </p:cNvPr>
          <p:cNvSpPr txBox="1"/>
          <p:nvPr/>
        </p:nvSpPr>
        <p:spPr>
          <a:xfrm>
            <a:off x="927499" y="2146042"/>
            <a:ext cx="500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Produkteinsatz</a:t>
            </a:r>
            <a:r>
              <a:rPr lang="en-US" dirty="0"/>
              <a:t> /</a:t>
            </a:r>
            <a:r>
              <a:rPr lang="en-US" dirty="0" err="1"/>
              <a:t>Systemumgebung</a:t>
            </a:r>
            <a:r>
              <a:rPr lang="en-US" dirty="0"/>
              <a:t> / </a:t>
            </a:r>
            <a:r>
              <a:rPr lang="en-US" dirty="0" err="1"/>
              <a:t>Steakholder</a:t>
            </a: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Requirements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Use Case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7166DEFF-8A90-422F-A349-F7E492EA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27736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784236E-063A-48A7-AD75-F8A5BED3345C}"/>
              </a:ext>
            </a:extLst>
          </p:cNvPr>
          <p:cNvSpPr/>
          <p:nvPr/>
        </p:nvSpPr>
        <p:spPr>
          <a:xfrm>
            <a:off x="927498" y="2099387"/>
            <a:ext cx="5312545" cy="438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D37CE8-60EB-425B-90CE-EF28AD96C7DB}"/>
              </a:ext>
            </a:extLst>
          </p:cNvPr>
          <p:cNvSpPr txBox="1"/>
          <p:nvPr/>
        </p:nvSpPr>
        <p:spPr>
          <a:xfrm>
            <a:off x="927499" y="2146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DCBD6BB4-A989-41CB-907B-C8406A25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3542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de-DE" b="1" dirty="0"/>
              <a:t>Produkteinsatz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4F17DB2C-DA8F-4A4E-BF65-C523FBE6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105BDC-B3A1-4D39-951F-83F53650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5" y="2000336"/>
            <a:ext cx="4680646" cy="33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de-DE" b="1" dirty="0"/>
              <a:t>Einsatzgebiet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4F17DB2C-DA8F-4A4E-BF65-C523FBE6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163474-FE8B-4FE9-A44B-95925DB6A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" y="1848775"/>
            <a:ext cx="6507749" cy="43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4F17DB2C-DA8F-4A4E-BF65-C523FBE6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BF3DE5-DBA3-417B-AE35-F1C4F70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3"/>
          <a:stretch/>
        </p:blipFill>
        <p:spPr>
          <a:xfrm>
            <a:off x="885633" y="1884783"/>
            <a:ext cx="6753339" cy="42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9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27508FCC-828F-491B-9ACD-40268A28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1DB861-4B8B-492C-8C41-0AB756D12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87" y="1742026"/>
            <a:ext cx="4251341" cy="458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566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Bildschirmpräsentation (4:3)</PresentationFormat>
  <Paragraphs>86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Rückblick</vt:lpstr>
      <vt:lpstr>Rescue Robot   Projekt angewandte Elektrotechnik</vt:lpstr>
      <vt:lpstr>Motivation</vt:lpstr>
      <vt:lpstr>Motivation</vt:lpstr>
      <vt:lpstr>Agenda</vt:lpstr>
      <vt:lpstr>Agenda</vt:lpstr>
      <vt:lpstr>Produkteinsatz</vt:lpstr>
      <vt:lpstr>Einsatzgebiet</vt:lpstr>
      <vt:lpstr>Requirements </vt:lpstr>
      <vt:lpstr>Use Case </vt:lpstr>
      <vt:lpstr>Einsatzgebiet</vt:lpstr>
      <vt:lpstr>References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Löbel, Melanie</dc:creator>
  <cp:lastModifiedBy>Melanie Löbel</cp:lastModifiedBy>
  <cp:revision>320</cp:revision>
  <cp:lastPrinted>2020-07-14T06:42:52Z</cp:lastPrinted>
  <dcterms:created xsi:type="dcterms:W3CDTF">2019-04-05T07:17:35Z</dcterms:created>
  <dcterms:modified xsi:type="dcterms:W3CDTF">2020-08-03T08:48:35Z</dcterms:modified>
</cp:coreProperties>
</file>