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DA10D-8163-4A2F-98B0-15CBCB0FD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4C5115-F8F1-4107-A9A2-1B72A2E01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5A3E8A-E341-4BAA-843C-EA3834A2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F058-3E73-485D-B38D-CAF0FFBA86C7}" type="datetimeFigureOut">
              <a:rPr lang="de-DE" smtClean="0"/>
              <a:t>15.08.2020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3E60CC-AACE-42DA-87F0-D7FBA3A1E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E461B9-EEAF-4B9A-BD41-CF3EB27C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D290-213B-4A00-AB57-816EF5930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62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FB0FD-2C28-4F7F-9DDF-3BCD3AA01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E8471F-D767-495B-B8D8-E16B7ACAF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C722C6-AF2D-4111-8BFF-D3F08604F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F058-3E73-485D-B38D-CAF0FFBA86C7}" type="datetimeFigureOut">
              <a:rPr lang="de-DE" smtClean="0"/>
              <a:t>15.08.2020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9A32DD-48CA-4877-8F23-6523006E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A04D91-EB5C-43FD-AB32-70A92A37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D290-213B-4A00-AB57-816EF5930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74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D02DE8-774C-43C0-970B-5151DE95F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4A62CA-5E67-42CD-A8C8-C0B24962A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E29A32-FCC2-4D69-942B-9A39BF45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F058-3E73-485D-B38D-CAF0FFBA86C7}" type="datetimeFigureOut">
              <a:rPr lang="de-DE" smtClean="0"/>
              <a:t>15.08.2020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4E9BBE-491C-4653-8FC1-62AC3E5E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8368E3-8E81-44C9-9834-4D96CD82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D290-213B-4A00-AB57-816EF5930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E1207-F2C5-4C58-8D3C-08DC232D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FA924A-4A1C-4E4E-80D8-FCCDBEE6A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7168D3-9AF4-4B17-B877-0ECB4101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F058-3E73-485D-B38D-CAF0FFBA86C7}" type="datetimeFigureOut">
              <a:rPr lang="de-DE" smtClean="0"/>
              <a:t>15.08.2020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B97C5D-2049-404B-A28B-399F1B4C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683B27-E094-457B-A9D5-992AA99D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D290-213B-4A00-AB57-816EF5930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27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4869B-9A29-4420-AD77-FF284110E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66177F-99C9-4785-9379-F946526DF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86F59A-9DCD-4CF9-938D-341C215A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F058-3E73-485D-B38D-CAF0FFBA86C7}" type="datetimeFigureOut">
              <a:rPr lang="de-DE" smtClean="0"/>
              <a:t>15.08.2020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E55D49-452E-4742-9966-E91954D2E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C57A0F-B020-4BF6-A306-C7CD6616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D290-213B-4A00-AB57-816EF5930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72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5DE25-8057-47F4-87AF-566DE2F25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AAB4F7-8CEE-41F6-B2D1-3C52DD4EC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C4FD50-59D0-468B-BC03-865FACA3D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5F89A2-B086-41BF-B3E1-B155F94E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F058-3E73-485D-B38D-CAF0FFBA86C7}" type="datetimeFigureOut">
              <a:rPr lang="de-DE" smtClean="0"/>
              <a:t>15.08.2020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34256B-CE5F-40E4-B070-55B53AE7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93F0CD-0021-4C21-A0CB-FD56DA6AD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D290-213B-4A00-AB57-816EF5930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27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4DF3B-0A2F-442D-BB93-B94C1F82C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5C13E3-A771-4208-82EF-32B134EB6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686611-D715-4263-8DDE-390855CDF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054ACD-015B-488B-BDC5-BAFB5EFFB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F2F997A-ACD4-4D21-8744-731D7354F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AEAEDF7-AC0E-4DB7-8B59-031878B58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F058-3E73-485D-B38D-CAF0FFBA86C7}" type="datetimeFigureOut">
              <a:rPr lang="de-DE" smtClean="0"/>
              <a:t>15.08.2020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352F6EB-BC68-42BD-AFDF-170E2054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7479EED-DEC8-4C55-9E4F-966904B5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D290-213B-4A00-AB57-816EF5930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84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A06C9B-EC69-4557-AC00-EF20C4EC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6BDB8C-2D95-4C2E-9FD6-A844728C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F058-3E73-485D-B38D-CAF0FFBA86C7}" type="datetimeFigureOut">
              <a:rPr lang="de-DE" smtClean="0"/>
              <a:t>15.08.2020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A5D42C-4640-4649-99A7-ADEDCD160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A17A6B-DC4B-4C92-9BAF-75739CA3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D290-213B-4A00-AB57-816EF5930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7A0BC42-9FB4-4461-9F6E-5CF31F8A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F058-3E73-485D-B38D-CAF0FFBA86C7}" type="datetimeFigureOut">
              <a:rPr lang="de-DE" smtClean="0"/>
              <a:t>15.08.2020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C5F8F6-B90C-4883-8788-4EF295F5B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B03519-BCFD-491F-AE08-401B2560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D290-213B-4A00-AB57-816EF5930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18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2AAD73-0B27-415A-8417-502594838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343A7E-DEAE-40EC-B503-227785A9C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7019C5-1F4F-4794-BF9E-8579A0DA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D6E1A2-02B5-4581-A1F5-0326E9531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F058-3E73-485D-B38D-CAF0FFBA86C7}" type="datetimeFigureOut">
              <a:rPr lang="de-DE" smtClean="0"/>
              <a:t>15.08.2020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96D46E-F74A-4EB5-814C-7085F2E5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CB664C-48A3-48CF-9CA5-F677AB35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D290-213B-4A00-AB57-816EF5930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46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E8598-6C82-4B18-ADF5-D48BB6E9D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9C448AC-2EAB-43E9-B576-0A7661365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F85217-B2E7-4E63-A6F9-10978E4D3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8B0B74-EAF1-40C8-8EA9-2D7983D65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F058-3E73-485D-B38D-CAF0FFBA86C7}" type="datetimeFigureOut">
              <a:rPr lang="de-DE" smtClean="0"/>
              <a:t>15.08.2020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A8A683-1690-4714-9CD1-49F8E141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B99E30-5A81-4E68-AF7F-09D5F776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D290-213B-4A00-AB57-816EF5930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15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3BECE2E-651F-4527-9B61-96ABB03CA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8AA37C-39D1-4001-9A6B-04C44CB7B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F1A6B7-B855-460B-8A26-E6C55A5ED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0F058-3E73-485D-B38D-CAF0FFBA86C7}" type="datetimeFigureOut">
              <a:rPr lang="de-DE" smtClean="0"/>
              <a:t>15.08.2020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C81B0-AC95-45BA-B02C-67E729C93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B109AB-CC15-4C6D-8AC6-A18E1E923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1D290-213B-4A00-AB57-816EF5930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5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5">
            <a:extLst>
              <a:ext uri="{FF2B5EF4-FFF2-40B4-BE49-F238E27FC236}">
                <a16:creationId xmlns:a16="http://schemas.microsoft.com/office/drawing/2014/main" id="{B63ACBC2-5B7A-47E9-9068-FD803BEF220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77553" y="1269507"/>
            <a:ext cx="6510527" cy="4703253"/>
          </a:xfrm>
          <a:prstGeom prst="rect">
            <a:avLst/>
          </a:prstGeom>
          <a:ln>
            <a:noFill/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AA21C77-8E0E-4A9C-9457-AB77F1665DAE}"/>
              </a:ext>
            </a:extLst>
          </p:cNvPr>
          <p:cNvSpPr txBox="1"/>
          <p:nvPr/>
        </p:nvSpPr>
        <p:spPr>
          <a:xfrm>
            <a:off x="7199790" y="115410"/>
            <a:ext cx="4921540" cy="6401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FR1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1000" dirty="0">
                <a:sym typeface="Wingdings" panose="05000000000000000000" pitchFamily="2" charset="2"/>
              </a:rPr>
              <a:t>Fortbewegung (</a:t>
            </a:r>
            <a:r>
              <a:rPr lang="de-DE" sz="1000" dirty="0" err="1">
                <a:sym typeface="Wingdings" panose="05000000000000000000" pitchFamily="2" charset="2"/>
              </a:rPr>
              <a:t>done</a:t>
            </a:r>
            <a:r>
              <a:rPr lang="de-DE" sz="1000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1000" dirty="0">
                <a:solidFill>
                  <a:srgbClr val="FF0000"/>
                </a:solidFill>
                <a:sym typeface="Wingdings" panose="05000000000000000000" pitchFamily="2" charset="2"/>
              </a:rPr>
              <a:t>Autonom (tbd)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1000" dirty="0">
                <a:sym typeface="Wingdings" panose="05000000000000000000" pitchFamily="2" charset="2"/>
              </a:rPr>
              <a:t>Umliegende Hindernisse werden erkannt (</a:t>
            </a:r>
            <a:r>
              <a:rPr lang="de-DE" sz="1000" dirty="0" err="1">
                <a:sym typeface="Wingdings" panose="05000000000000000000" pitchFamily="2" charset="2"/>
              </a:rPr>
              <a:t>done</a:t>
            </a:r>
            <a:r>
              <a:rPr lang="de-DE" sz="1000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1000" dirty="0">
                <a:solidFill>
                  <a:srgbClr val="FF0000"/>
                </a:solidFill>
                <a:sym typeface="Wingdings" panose="05000000000000000000" pitchFamily="2" charset="2"/>
              </a:rPr>
              <a:t>Bot soll sich eigene Karte erstellen (tbd)</a:t>
            </a:r>
          </a:p>
          <a:p>
            <a:endParaRPr lang="de-DE" sz="1000" dirty="0"/>
          </a:p>
          <a:p>
            <a:r>
              <a:rPr lang="de-DE" sz="1000" dirty="0"/>
              <a:t>FR2</a:t>
            </a:r>
          </a:p>
          <a:p>
            <a:r>
              <a:rPr lang="de-DE" sz="1000" dirty="0">
                <a:solidFill>
                  <a:srgbClr val="FF0000"/>
                </a:solidFill>
                <a:sym typeface="Wingdings" panose="05000000000000000000" pitchFamily="2" charset="2"/>
              </a:rPr>
              <a:t> tbd</a:t>
            </a:r>
            <a:endParaRPr lang="de-DE" sz="1000" dirty="0">
              <a:solidFill>
                <a:srgbClr val="FF0000"/>
              </a:solidFill>
            </a:endParaRPr>
          </a:p>
          <a:p>
            <a:endParaRPr lang="de-DE" sz="1000" dirty="0"/>
          </a:p>
          <a:p>
            <a:r>
              <a:rPr lang="de-DE" sz="1000" dirty="0"/>
              <a:t>NFR1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1000" dirty="0">
                <a:sym typeface="Wingdings" panose="05000000000000000000" pitchFamily="2" charset="2"/>
              </a:rPr>
              <a:t>Unity (</a:t>
            </a:r>
            <a:r>
              <a:rPr lang="de-DE" sz="1000" dirty="0" err="1">
                <a:sym typeface="Wingdings" panose="05000000000000000000" pitchFamily="2" charset="2"/>
              </a:rPr>
              <a:t>done</a:t>
            </a:r>
            <a:r>
              <a:rPr lang="de-DE" sz="1000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de-DE" sz="1000" dirty="0">
              <a:sym typeface="Wingdings" panose="05000000000000000000" pitchFamily="2" charset="2"/>
            </a:endParaRPr>
          </a:p>
          <a:p>
            <a:r>
              <a:rPr lang="de-DE" sz="1000" dirty="0">
                <a:sym typeface="Wingdings" panose="05000000000000000000" pitchFamily="2" charset="2"/>
              </a:rPr>
              <a:t>NFR2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1000" dirty="0">
                <a:solidFill>
                  <a:srgbClr val="FF0000"/>
                </a:solidFill>
                <a:sym typeface="Wingdings" panose="05000000000000000000" pitchFamily="2" charset="2"/>
              </a:rPr>
              <a:t>Unity ? (tbd)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1000" dirty="0">
                <a:sym typeface="Wingdings" panose="05000000000000000000" pitchFamily="2" charset="2"/>
              </a:rPr>
              <a:t>Ansonsten C# mit Textausgabe </a:t>
            </a:r>
          </a:p>
          <a:p>
            <a:endParaRPr lang="de-DE" sz="1000" dirty="0">
              <a:sym typeface="Wingdings" panose="05000000000000000000" pitchFamily="2" charset="2"/>
            </a:endParaRPr>
          </a:p>
          <a:p>
            <a:r>
              <a:rPr lang="de-DE" sz="1000" dirty="0">
                <a:sym typeface="Wingdings" panose="05000000000000000000" pitchFamily="2" charset="2"/>
              </a:rPr>
              <a:t>FR3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Gif</a:t>
            </a:r>
            <a:r>
              <a:rPr lang="de-DE" sz="1000" dirty="0">
                <a:solidFill>
                  <a:srgbClr val="FF0000"/>
                </a:solidFill>
                <a:sym typeface="Wingdings" panose="05000000000000000000" pitchFamily="2" charset="2"/>
              </a:rPr>
              <a:t> Greifer in Präsi (tbd)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sz="1000" dirty="0">
                <a:sym typeface="Wingdings" panose="05000000000000000000" pitchFamily="2" charset="2"/>
              </a:rPr>
              <a:t>C# :</a:t>
            </a:r>
          </a:p>
          <a:p>
            <a:endParaRPr lang="de-DE" sz="1000" dirty="0">
              <a:sym typeface="Wingdings" panose="05000000000000000000" pitchFamily="2" charset="2"/>
            </a:endParaRPr>
          </a:p>
          <a:p>
            <a:endParaRPr lang="de-DE" sz="1000" dirty="0">
              <a:sym typeface="Wingdings" panose="05000000000000000000" pitchFamily="2" charset="2"/>
            </a:endParaRPr>
          </a:p>
          <a:p>
            <a:r>
              <a:rPr lang="de-DE" sz="1000" dirty="0">
                <a:sym typeface="Wingdings" panose="05000000000000000000" pitchFamily="2" charset="2"/>
              </a:rPr>
              <a:t>NFR3.1 </a:t>
            </a:r>
          </a:p>
          <a:p>
            <a:r>
              <a:rPr lang="de-DE" sz="1000" dirty="0">
                <a:sym typeface="Wingdings" panose="05000000000000000000" pitchFamily="2" charset="2"/>
              </a:rPr>
              <a:t> 3D (</a:t>
            </a:r>
            <a:r>
              <a:rPr lang="de-DE" sz="1000" dirty="0" err="1">
                <a:sym typeface="Wingdings" panose="05000000000000000000" pitchFamily="2" charset="2"/>
              </a:rPr>
              <a:t>done</a:t>
            </a:r>
            <a:r>
              <a:rPr lang="de-DE" sz="1000" dirty="0">
                <a:sym typeface="Wingdings" panose="05000000000000000000" pitchFamily="2" charset="2"/>
              </a:rPr>
              <a:t>)</a:t>
            </a:r>
          </a:p>
          <a:p>
            <a:endParaRPr lang="de-DE" sz="1000" dirty="0">
              <a:sym typeface="Wingdings" panose="05000000000000000000" pitchFamily="2" charset="2"/>
            </a:endParaRPr>
          </a:p>
          <a:p>
            <a:r>
              <a:rPr lang="de-DE" sz="1000" dirty="0">
                <a:sym typeface="Wingdings" panose="05000000000000000000" pitchFamily="2" charset="2"/>
              </a:rPr>
              <a:t>FR4 </a:t>
            </a:r>
          </a:p>
          <a:p>
            <a:r>
              <a:rPr lang="de-DE" sz="1000" dirty="0">
                <a:sym typeface="Wingdings" panose="05000000000000000000" pitchFamily="2" charset="2"/>
              </a:rPr>
              <a:t> C# (</a:t>
            </a:r>
            <a:r>
              <a:rPr lang="de-DE" sz="1000" dirty="0" err="1">
                <a:sym typeface="Wingdings" panose="05000000000000000000" pitchFamily="2" charset="2"/>
              </a:rPr>
              <a:t>done</a:t>
            </a:r>
            <a:r>
              <a:rPr lang="de-DE" sz="1000" dirty="0">
                <a:sym typeface="Wingdings" panose="05000000000000000000" pitchFamily="2" charset="2"/>
              </a:rPr>
              <a:t>)</a:t>
            </a:r>
          </a:p>
          <a:p>
            <a:endParaRPr lang="de-DE" sz="1000" dirty="0">
              <a:sym typeface="Wingdings" panose="05000000000000000000" pitchFamily="2" charset="2"/>
            </a:endParaRPr>
          </a:p>
          <a:p>
            <a:r>
              <a:rPr lang="de-DE" sz="1000" dirty="0">
                <a:sym typeface="Wingdings" panose="05000000000000000000" pitchFamily="2" charset="2"/>
              </a:rPr>
              <a:t>NFR5 </a:t>
            </a:r>
          </a:p>
          <a:p>
            <a:r>
              <a:rPr lang="de-DE" sz="1000" dirty="0">
                <a:sym typeface="Wingdings" panose="05000000000000000000" pitchFamily="2" charset="2"/>
              </a:rPr>
              <a:t> 3D (</a:t>
            </a:r>
            <a:r>
              <a:rPr lang="de-DE" sz="1000" dirty="0" err="1">
                <a:sym typeface="Wingdings" panose="05000000000000000000" pitchFamily="2" charset="2"/>
              </a:rPr>
              <a:t>done</a:t>
            </a:r>
            <a:r>
              <a:rPr lang="de-DE" sz="1000" dirty="0">
                <a:sym typeface="Wingdings" panose="05000000000000000000" pitchFamily="2" charset="2"/>
              </a:rPr>
              <a:t>)</a:t>
            </a:r>
          </a:p>
          <a:p>
            <a:endParaRPr lang="de-DE" sz="1000" dirty="0">
              <a:sym typeface="Wingdings" panose="05000000000000000000" pitchFamily="2" charset="2"/>
            </a:endParaRPr>
          </a:p>
          <a:p>
            <a:r>
              <a:rPr lang="de-DE" sz="1000" dirty="0">
                <a:sym typeface="Wingdings" panose="05000000000000000000" pitchFamily="2" charset="2"/>
              </a:rPr>
              <a:t>FR6 </a:t>
            </a:r>
          </a:p>
          <a:p>
            <a:r>
              <a:rPr lang="de-DE" sz="1000" dirty="0">
                <a:solidFill>
                  <a:srgbClr val="FF0000"/>
                </a:solidFill>
                <a:sym typeface="Wingdings" panose="05000000000000000000" pitchFamily="2" charset="2"/>
              </a:rPr>
              <a:t> C# (tbd)</a:t>
            </a:r>
          </a:p>
          <a:p>
            <a:endParaRPr lang="de-DE" sz="1000" dirty="0">
              <a:sym typeface="Wingdings" panose="05000000000000000000" pitchFamily="2" charset="2"/>
            </a:endParaRPr>
          </a:p>
          <a:p>
            <a:r>
              <a:rPr lang="de-DE" sz="1000" dirty="0">
                <a:sym typeface="Wingdings" panose="05000000000000000000" pitchFamily="2" charset="2"/>
              </a:rPr>
              <a:t>FR7 </a:t>
            </a:r>
          </a:p>
          <a:p>
            <a:r>
              <a:rPr lang="de-DE" sz="1000" dirty="0">
                <a:solidFill>
                  <a:srgbClr val="FF0000"/>
                </a:solidFill>
                <a:sym typeface="Wingdings" panose="05000000000000000000" pitchFamily="2" charset="2"/>
              </a:rPr>
              <a:t> C# / Unity ? (tbd)</a:t>
            </a:r>
          </a:p>
          <a:p>
            <a:endParaRPr lang="de-DE" sz="1000" dirty="0">
              <a:sym typeface="Wingdings" panose="05000000000000000000" pitchFamily="2" charset="2"/>
            </a:endParaRPr>
          </a:p>
          <a:p>
            <a:r>
              <a:rPr lang="de-DE" sz="1000" dirty="0">
                <a:sym typeface="Wingdings" panose="05000000000000000000" pitchFamily="2" charset="2"/>
              </a:rPr>
              <a:t>NFR8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sz="1000" dirty="0">
                <a:sym typeface="Wingdings" panose="05000000000000000000" pitchFamily="2" charset="2"/>
              </a:rPr>
              <a:t>3D (</a:t>
            </a:r>
            <a:r>
              <a:rPr lang="de-DE" sz="1000" dirty="0" err="1">
                <a:sym typeface="Wingdings" panose="05000000000000000000" pitchFamily="2" charset="2"/>
              </a:rPr>
              <a:t>done</a:t>
            </a:r>
            <a:r>
              <a:rPr lang="de-DE" sz="1000" dirty="0">
                <a:sym typeface="Wingdings" panose="05000000000000000000" pitchFamily="2" charset="2"/>
              </a:rPr>
              <a:t>)</a:t>
            </a:r>
          </a:p>
          <a:p>
            <a:endParaRPr lang="de-DE" sz="1000" dirty="0">
              <a:sym typeface="Wingdings" panose="05000000000000000000" pitchFamily="2" charset="2"/>
            </a:endParaRPr>
          </a:p>
          <a:p>
            <a:endParaRPr lang="de-DE" sz="1000" dirty="0">
              <a:sym typeface="Wingdings" panose="05000000000000000000" pitchFamily="2" charset="2"/>
            </a:endParaRPr>
          </a:p>
          <a:p>
            <a:r>
              <a:rPr lang="de-DE" sz="1000" dirty="0"/>
              <a:t>Diagramme ergänzen(Oberklasse Ground, jedes </a:t>
            </a:r>
            <a:r>
              <a:rPr lang="de-DE" sz="1000" dirty="0" err="1"/>
              <a:t>Obj</a:t>
            </a:r>
            <a:r>
              <a:rPr lang="de-DE" sz="1000" dirty="0"/>
              <a:t> hat </a:t>
            </a:r>
            <a:r>
              <a:rPr lang="de-DE" sz="1000" dirty="0" err="1"/>
              <a:t>bool</a:t>
            </a:r>
            <a:r>
              <a:rPr lang="de-DE" sz="1000" dirty="0"/>
              <a:t> Wert </a:t>
            </a:r>
            <a:r>
              <a:rPr lang="de-DE" sz="1000" dirty="0" err="1"/>
              <a:t>traversable</a:t>
            </a:r>
            <a:r>
              <a:rPr lang="de-DE" sz="1000" dirty="0"/>
              <a:t> -&gt; befahrbar)</a:t>
            </a:r>
          </a:p>
        </p:txBody>
      </p:sp>
    </p:spTree>
    <p:extLst>
      <p:ext uri="{BB962C8B-B14F-4D97-AF65-F5344CB8AC3E}">
        <p14:creationId xmlns:p14="http://schemas.microsoft.com/office/powerpoint/2010/main" val="2244405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Breitbild</PresentationFormat>
  <Paragraphs>41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Melanie Löbel</dc:creator>
  <cp:lastModifiedBy>Melanie Löbel</cp:lastModifiedBy>
  <cp:revision>5</cp:revision>
  <dcterms:created xsi:type="dcterms:W3CDTF">2020-08-15T08:59:50Z</dcterms:created>
  <dcterms:modified xsi:type="dcterms:W3CDTF">2020-08-15T09:54:54Z</dcterms:modified>
</cp:coreProperties>
</file>