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68c9be8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68c9be8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68c9be8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68c9be8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68c9be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68c9be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68c9be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368c9be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3f29e85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3f29e85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68c9be8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68c9be8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68c9be8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68c9be8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68c9be8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368c9be8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3f29e8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3f29e8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68c9be8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68c9be8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Study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Cyclistic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41325"/>
            <a:ext cx="7688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Author: Biasotti, Bruno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Date: 9/Oct/2022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Draw a heat map about the travels of both types of riders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Station locations and their disponibility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Anonymous survey to determine target audience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2650825"/>
            <a:ext cx="7688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Analysis and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Conclusions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There are two types of riders using Cyclistic. Casual Riders and Annual Members. Annual Members are more profitable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Maximizing the number of annual members will be the key for future growth. We need to understand how casual riders and annual members differ to be able to design a proper market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Consideration: There are some data entries in the dataset which are blank. The analyst team decided to remove these data entries, as there is enough data to get accurate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How do both types of riders differ?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We will look into three main points: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Average travel time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Comparison</a:t>
            </a:r>
            <a:r>
              <a:rPr lang="es"/>
              <a:t> between AVG/day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Total travels registered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travel time per day in Seconds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4100"/>
            <a:ext cx="7292724" cy="30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per Day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4050"/>
            <a:ext cx="64379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Amount of travels per day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5875"/>
            <a:ext cx="398214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042" y="2502100"/>
            <a:ext cx="3086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shows that casual riders have longer average time, and a great amount of the rides are on Saturday. Casual riders use their bikes for leisure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Annual members have an even distribution across all days of the week. Together with the shorter average travel time, it shows that annual members use their bikes for day-to-day activities, like going to their workplace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