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1be1b0e9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1be1b0e9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1be1b0e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1be1b0e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a24bfbc8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a24bfbc8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a24bfbc8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a24bfbc8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a24bfbc8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a24bfbc8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a24bfbc8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a24bfbc8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a24bfbc8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a24bfbc8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a24bfbc8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a24bfbc8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1be1b0e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41be1b0e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a24bfbc8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a24bfbc8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a24bfbc8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a24bfbc8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a24bfbc8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a24bfbc8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a24bfbc8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a24bfbc8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a24bfbc8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a24bfbc8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a24bfbc8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a24bfbc8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1be1b0e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1be1b0e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1be1b0e9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1be1b0e9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Case Study 2: ICT salaries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62"/>
            <a:ext cx="8222100" cy="17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Author: Biasotti, Bruno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Date: 11/Oct/2022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Salary per experience and job type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Interactive graph can be found in Tableau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User can filter their desired profession and job experience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Best-paid professions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" y="950950"/>
            <a:ext cx="6124575" cy="13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725" y="2346550"/>
            <a:ext cx="61341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7625" y="3747897"/>
            <a:ext cx="6219825" cy="13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Anomalies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Anomalies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Some SSr’s earn less than their Jr counterparts.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Ssr Technical Writer have a higher median than expected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What could be the reason behind these inaccuracies? It can be because there are not enough data points, or because there is still incorrect data within the IQR range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Developer is the most popular profession in the ICT sector in Argentina, </a:t>
            </a:r>
            <a:r>
              <a:rPr lang="es"/>
              <a:t>followed by SRE and QA/Tester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The differences in salary per job type are not considerable enough. If a new person wishes to enter the ICT labor market, they should seek opportunities based on their personal likes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Next Steps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Gather more data and investigate further these anomalies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Specific insights for a desired job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New tabs can be created with an analysis of the demography: Age, highest degree, etc. This would imply a new step in the data-cleaning process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Questions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 you</a:t>
            </a:r>
            <a:endParaRPr/>
          </a:p>
        </p:txBody>
      </p:sp>
      <p:sp>
        <p:nvSpPr>
          <p:cNvPr id="189" name="Google Shape;189;p30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Contact email: elbiazzo025@gmail.com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Objective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Analysis, Cleaning and Insights: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Conclusions and </a:t>
            </a:r>
            <a:r>
              <a:rPr lang="es"/>
              <a:t>process </a:t>
            </a:r>
            <a:r>
              <a:rPr lang="es"/>
              <a:t>Next Steps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Objective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The IT sectors grow every year and a lot of new candidates are willing start a career in any of these professions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This analysis aims to give general insights into the ICT sector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Cleaning Process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Cleaning data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The Dataset used was provided by a survey realized by a group called ‘sysarmy’ in .csv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1187 rows from a total of 5163 were removed in the cleaning process. This represents 23% of the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The cleaning process documents what rows were removed for further analysis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General insights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General insights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Median is the statistical value calculated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Some anomalies has been found. This will be detailed later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Job and </a:t>
            </a:r>
            <a:r>
              <a:rPr lang="es"/>
              <a:t>contract type treemap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41243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38363"/>
            <a:ext cx="40767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9100" y="1094000"/>
            <a:ext cx="233362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6525" y="1170200"/>
            <a:ext cx="2266950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005150"/>
            <a:ext cx="3445207" cy="19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Treemap Insights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Developer is the most popular choice, regardless of contract type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SysAdmin/DevOps/SE is the second most popular choice for Full-Time contracts and Freelance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QA/Tester is the second most popular choice for Remote (company outside the country) and Outsource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