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368c9be8b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3368c9be8b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3368c9be8b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3368c9be8b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368c9be8b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368c9be8b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368c9be8b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368c9be8b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63f29e853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63f29e853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368c9be8b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3368c9be8b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368c9be8b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3368c9be8b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368c9be8b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3368c9be8b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63f29e85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63f29e85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3368c9be8b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3368c9be8b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Case Study 1: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Cyclistic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441325"/>
            <a:ext cx="7688100" cy="7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Author: Biasotti, Bruno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Date: 9/Oct/2022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Next Steps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Draw a heat map about the travels of both types of riders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Station locations and their disponibility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 Anonymous survey to determine target audience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729450" y="2650825"/>
            <a:ext cx="7688700" cy="7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Questions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Table of Contents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Objective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Data cleaning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Analysis and Insights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Conclusions and Next Steps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Objective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There are two types of riders using Cyclistic. Casual Riders and Annual Members. Annual Members are more profitable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Maximizing the number of annual members will be the key for future growth. We need to understand how casual riders and annual members differ to be able to design a proper market strategy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 cleaning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Consideration: There are some data entries in the dataset which are blank. The analyst team decided to remove these data entries, as there is enough data to get accurate insights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Analysis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How do both types of riders differ?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We will look into three main points: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s"/>
              <a:t>Average travel time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s"/>
              <a:t>Comparison</a:t>
            </a:r>
            <a:r>
              <a:rPr lang="es"/>
              <a:t> between AVG/day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s"/>
              <a:t>Total travels registered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Average travel time per day in Seconds</a:t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34100"/>
            <a:ext cx="7292724" cy="305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Average per Day</a:t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984050"/>
            <a:ext cx="6437913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Number of travels per day</a:t>
            </a: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2042" y="2502100"/>
            <a:ext cx="30861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1962175"/>
            <a:ext cx="4390871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Conclusions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Data shows that casual riders have longer average time, and a great amount of the rides are on Saturday. Casual riders use their bikes for leisure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Annual members have an even distribution across all days of the week. Together with the shorter average travel time, it shows that annual members use their bikes for day-to-day activities, like going to their workplace 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