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Requisitos mínimos geral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086b81a-92bc-443e-af0e-8b2b137f33b1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c78b97f77ca74a0e" /><Relationship Type="http://schemas.openxmlformats.org/officeDocument/2006/relationships/slideLayout" Target="/ppt/slideLayouts/slideLayout8.xml" Id="R413bc4bae2d640b1" /><Relationship Type="http://schemas.openxmlformats.org/officeDocument/2006/relationships/hyperlink" Target="https://app.powerbi.com/groups/me/reports/2086b81a-92bc-443e-af0e-8b2b137f33b1/?pbi_source=PowerPoint" TargetMode="External" Id="RelId0" /><Relationship Type="http://schemas.openxmlformats.org/officeDocument/2006/relationships/image" Target="/ppt/media/image4.png" Id="imgId5175081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Todas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29/03/2022 19:11:02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29/03/2022 19:00:19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Requisitos mínimos geral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175081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13- Requisitos mínimos geral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