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15 jogos gratis da steam mais bem avalidado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a1f122fce7e4f72" /><Relationship Type="http://schemas.openxmlformats.org/officeDocument/2006/relationships/slideLayout" Target="/ppt/slideLayouts/slideLayout8.xml" Id="R33c20eb85a8e4532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0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19:03:07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15 jogos gratis da steam mais bem avalidado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3- Top 15 jogos gratis da steam mais bem avalidado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