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Lançamento vs Tempo de jogo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5350615226a4bca" /><Relationship Type="http://schemas.openxmlformats.org/officeDocument/2006/relationships/slideLayout" Target="/ppt/slideLayouts/slideLayout8.xml" Id="R5000ef5af97c4601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1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19:12:56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ançamento vs Tempo de jogo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15- Lançamento vs tempo de jogo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