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Top 50 melhores jogos fps mais bem avaliados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2086b81a-92bc-443e-af0e-8b2b137f33b1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8674190814904c2c" /><Relationship Type="http://schemas.openxmlformats.org/officeDocument/2006/relationships/slideLayout" Target="/ppt/slideLayouts/slideLayout8.xml" Id="R0c5eb13cd9734518" /><Relationship Type="http://schemas.openxmlformats.org/officeDocument/2006/relationships/hyperlink" Target="https://app.powerbi.com/groups/me/reports/2086b81a-92bc-443e-af0e-8b2b137f33b1/?pbi_source=PowerPoint" TargetMode="External" Id="RelId0" /><Relationship Type="http://schemas.openxmlformats.org/officeDocument/2006/relationships/image" Target="/ppt/media/image4.png" Id="imgId51750811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Todas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29/03/2022 19:04:59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29/03/2022 19:00:19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op 50 melhores jogos fps mais bem avaliados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175081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5- Quais são os 50 melhores jogos fps mais bem avaliados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