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Jogos com o valor acima da média de preços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20b55ebc8f04b43" /><Relationship Type="http://schemas.openxmlformats.org/officeDocument/2006/relationships/slideLayout" Target="/ppt/slideLayouts/slideLayout8.xml" Id="R905fe92713334eb5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19:09:14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Jogos com o valor acima da média de preço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9- Jogos com o valor acima da média de preços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