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de Jogos da Steam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1651114894d413c" /><Relationship Type="http://schemas.openxmlformats.org/officeDocument/2006/relationships/slideLayout" Target="/ppt/slideLayouts/slideLayout8.xml" Id="R9039a1b317f34ad6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0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19:01:00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de Jogos da Steam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1- Total de Jogos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