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Descrição dos jogos abaixo de $ 5,00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4971cbbe2c54091" /><Relationship Type="http://schemas.openxmlformats.org/officeDocument/2006/relationships/slideLayout" Target="/ppt/slideLayouts/slideLayout8.xml" Id="R7cdeb6628f75441f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19:10:01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scrição dos jogos abaixo de $ 5,00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12- Descrição dos jogos abaixo de $ 5,00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