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Valor total dos jogos da Steam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9e6971714543bc" /><Relationship Type="http://schemas.openxmlformats.org/officeDocument/2006/relationships/slideLayout" Target="/ppt/slideLayouts/slideLayout8.xml" Id="Rda9a841abe1147ee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19:11:42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alor total dos jogos da Steam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14- Valor total dos jogos da Steam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