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Preço dos jogos de RPG até 50 reais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8f66d1be3b54ce4" /><Relationship Type="http://schemas.openxmlformats.org/officeDocument/2006/relationships/slideLayout" Target="/ppt/slideLayouts/slideLayout8.xml" Id="R6b8d230b39ea46bb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2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19:13:37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eço dos jogos de RPG até 50 reai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16- Preço  dos jogos de RPG até 50 reais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