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Quais os requisitos para o jogo rodar?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086b81a-92bc-443e-af0e-8b2b137f33b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f007908e3ca4338" /><Relationship Type="http://schemas.openxmlformats.org/officeDocument/2006/relationships/slideLayout" Target="/ppt/slideLayouts/slideLayout8.xml" Id="R7aac1dd2cf9441f1" /><Relationship Type="http://schemas.openxmlformats.org/officeDocument/2006/relationships/hyperlink" Target="https://app.powerbi.com/groups/me/reports/2086b81a-92bc-443e-af0e-8b2b137f33b1/?pbi_source=PowerPoint" TargetMode="External" Id="RelId0" /><Relationship Type="http://schemas.openxmlformats.org/officeDocument/2006/relationships/image" Target="/ppt/media/image4.png" Id="imgId5175081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19:06:57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19:00:19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Quais os requisitos para o jogo rodar?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7508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7- Quais os requistos pro jogo rodar?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