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Versões na Steam do jogo Couter Strike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e317a266b944dfe" /><Relationship Type="http://schemas.openxmlformats.org/officeDocument/2006/relationships/slideLayout" Target="/ppt/slideLayouts/slideLayout8.xml" Id="Rd203d2329b3f41dc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2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19:14:29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Versões na Steam do jogo Couter Strik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17- Qual são as versões na Steam do jogo Couter Strike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