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Descrição, detalhes sobre o jogo e nota do publico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8031d0a6cdb435d" /><Relationship Type="http://schemas.openxmlformats.org/officeDocument/2006/relationships/slideLayout" Target="/ppt/slideLayouts/slideLayout8.xml" Id="Rd8cfa375a323464d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1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19:07:42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scrição, detalhes sobre o jogo e nota do publico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8- Descrição e Detalhes sobre o jogo e nota do publico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