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E1A"/>
    <a:srgbClr val="EC5B2D"/>
    <a:srgbClr val="E7E2DF"/>
    <a:srgbClr val="2B6D72"/>
    <a:srgbClr val="30687D"/>
    <a:srgbClr val="265569"/>
    <a:srgbClr val="2A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654"/>
      </p:cViewPr>
      <p:guideLst>
        <p:guide orient="horz" pos="9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20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446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244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08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2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0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70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1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22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18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CC48B-B02C-4474-851D-97143DD170F8}" type="datetimeFigureOut">
              <a:rPr lang="pt-BR" smtClean="0"/>
              <a:t>01/07/2024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3978-2FA5-4387-97C4-135D8DC4E9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6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6D72"/>
            </a:gs>
            <a:gs pos="34000">
              <a:srgbClr val="30687D"/>
            </a:gs>
            <a:gs pos="74000">
              <a:srgbClr val="265569"/>
            </a:gs>
            <a:gs pos="100000">
              <a:srgbClr val="2A807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EF4C97C-8434-2EF3-6789-B8080104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7040" y="788388"/>
            <a:ext cx="6995160" cy="1177572"/>
          </a:xfrm>
          <a:noFill/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HTML5 e SEO: Melhores Práticas para Otimização de Sites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4B03DF6-A005-F886-72D3-38D587068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9" t="182" r="24764" b="21818"/>
          <a:stretch/>
        </p:blipFill>
        <p:spPr>
          <a:xfrm>
            <a:off x="259080" y="-177306"/>
            <a:ext cx="1950720" cy="2377440"/>
          </a:xfrm>
          <a:prstGeom prst="rect">
            <a:avLst/>
          </a:prstGeom>
          <a:effectLst>
            <a:reflection stA="95000" endPos="33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098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6D72"/>
            </a:gs>
            <a:gs pos="34000">
              <a:srgbClr val="30687D"/>
            </a:gs>
            <a:gs pos="74000">
              <a:srgbClr val="265569"/>
            </a:gs>
            <a:gs pos="100000">
              <a:srgbClr val="2A807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EF4C97C-8434-2EF3-6789-B8080104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030" y="491208"/>
            <a:ext cx="6995160" cy="1177572"/>
          </a:xfrm>
          <a:noFill/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 que são otimização de sites?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E449DF-C71E-4D5C-8BC3-3E58996F8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2556753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B6D72"/>
            </a:gs>
            <a:gs pos="34000">
              <a:srgbClr val="30687D"/>
            </a:gs>
            <a:gs pos="74000">
              <a:srgbClr val="265569"/>
            </a:gs>
            <a:gs pos="100000">
              <a:srgbClr val="2A807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EF4C97C-8434-2EF3-6789-B80801043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7030" y="491208"/>
            <a:ext cx="6995160" cy="1177572"/>
          </a:xfrm>
          <a:noFill/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Arial Black" panose="020B0A04020102020204" pitchFamily="34" charset="0"/>
              </a:rPr>
              <a:t>O que são boas práticas?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0DD69C-9921-5010-5CAE-8055D0474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076" y="746760"/>
            <a:ext cx="2975472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79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23</Words>
  <Application>Microsoft Office PowerPoint</Application>
  <PresentationFormat>Personalizar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do Office</vt:lpstr>
      <vt:lpstr>HTML5 e SEO: Melhores Práticas para Otimização de Sites</vt:lpstr>
      <vt:lpstr>O que são otimização de sites?</vt:lpstr>
      <vt:lpstr>O que são boas práticas?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Almeida</dc:creator>
  <cp:lastModifiedBy>Bruno Almeida</cp:lastModifiedBy>
  <cp:revision>3</cp:revision>
  <dcterms:created xsi:type="dcterms:W3CDTF">2024-07-01T23:49:35Z</dcterms:created>
  <dcterms:modified xsi:type="dcterms:W3CDTF">2024-07-02T01:20:32Z</dcterms:modified>
</cp:coreProperties>
</file>