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CAAF-C812-4D93-B43D-FDB25BB2B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51BD8-89AE-4E67-92C4-C06AA6ED5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5CBE-4216-44A4-9C05-AE03CBB0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3F173-E872-4CF8-BA04-6731B859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9045-3C14-48E0-A12F-5FDB400F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95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2ADC-C465-4303-AF8E-70E36181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3A6E-A669-4702-99E0-24A1CE65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680E-8A0E-4BED-BA2A-7E2299B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723A-B035-4BDC-871F-03BCA96F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F8EB-5B2E-45BD-972C-73A4A3FC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63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39C5-6CC7-45D0-9581-8411C0468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0196-0451-4A8D-9DDF-384E65279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77A-0FC3-4482-811F-AE4EEDE0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19CA4-CD8B-4713-82CE-A660CD14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48F9-3FF1-45B2-89CE-5D8B69DD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0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6796-4A08-4705-A464-9C4D4E88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60D7-98EC-417D-A9F7-59F558EA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FF9F-9943-496B-BDB8-F98A544C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BE44-570B-41A4-B2A4-6F8BA792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5044-956C-410B-AB47-BE0ABBBA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6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223E-00E9-4FC4-A4F0-3059C8FA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9E0BC-FF98-475F-8EDE-AE3B7B5E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D1CE-6B67-4A14-9830-DC257222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F6B9-D11C-45BE-B81A-24E1EDE0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CE48-9B4F-417B-A012-6933D82F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68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C211-B059-47D2-A11F-AE6BF12D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D4BE-2425-4668-A7B4-AEB8045A3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6E61-D34E-4887-85CC-7E590312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2178-BE9A-46FD-9D2A-C1717161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F89DD-1061-4E76-9BE9-9FA81635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3105-F1B0-4773-931A-83D32B07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28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0464-9C0E-453E-9E04-CBDAE47A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BE7F-E0A8-4C5A-9526-6E42FDF5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6FA6A-B7C9-4867-829C-D009D8B7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7924E-8D91-4D07-B8EF-9904BEF62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58618-AEB1-4847-8BBB-AF5B677F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CE86B-749E-4423-9062-0A58E9A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61D02-44ED-4DC5-8501-6DDA82B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4D31E-EDB5-4EB5-AE0F-B981613E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1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B8F7-0DF7-4BCC-890D-E47075DE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23A1D-483C-42FC-BAFE-0AD078C6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ABFD0-C3E6-4D18-9A09-7AF8FFB0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47FF-93C6-4900-887D-0E2F3C02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8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4F0A8-B270-430A-820D-97C27B38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F7B6C-57C6-43AA-B78D-649CE969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A2232-2968-4A2F-BABC-8914D60D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2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809B-0C9A-44B9-B720-4728B8AB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3F1E-FD14-41E4-9C24-BD4520B6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39306-51F9-4B03-B8D5-BB6404CF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4158-C18D-405D-B66D-5F566D14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3ABB0-9436-4C5A-AC5D-BBEC2055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24B5A-8AD1-497E-BA49-AC07FFB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9D50-39CE-4EB2-B01E-44F1988E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9D3A1-788B-493C-BCBF-70C6867A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2E3EB-FBF3-4F1D-9CF4-0E7F4041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CB76-3A90-4CF1-96B4-5D0FB4E3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9CAFB-B74E-4CCC-94E6-48740CCE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282A6-2DAC-407E-81B5-652E6F4C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19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FF55A-E977-436E-814E-FFDF0898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D24C2-CBDE-4BE3-8DA6-0594245A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B2AA4-88CB-4B25-966C-76CC2CE4C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C74C-7755-4E79-B2E3-845A8076ED18}" type="datetimeFigureOut">
              <a:rPr lang="en-AU" smtClean="0"/>
              <a:t>20/09/2019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84CE-25B9-4598-938A-7D1D10026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945B-E885-4AA0-A161-95D4E5898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7352-E963-486E-AAD6-8A935A2CB9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6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949AF98-03F5-4111-81F0-B7FB5BF51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9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62F05FE-36E1-40ED-8355-AFAD64BF0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5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5EFFF1-B080-4AFA-8088-3135F715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57C04CA-2B44-4267-9413-3C3DFAE1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4C352-E138-4D7F-BD34-5648A98F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6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BD76C29-4A28-4E00-81CE-7D4FB7D4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56D477B-0D33-4F6D-AE2F-B59B1FD0C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AE5C29A-D300-4FCD-B30E-CC0726D7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4EB060-D556-484E-BBD1-932A01D7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6B21B42-3F86-4FB2-BF23-56364EFF1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F5C5420-E21D-4017-812D-E38259EF1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BA381E6-542F-4C58-AFDB-FF0B9E2E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1DBE009-1A59-4B78-A393-F6B43AF70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1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7713B96-C3B8-46AB-A6C8-A3E1213F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233181"/>
            <a:ext cx="730669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Priscilla Soenario</dc:creator>
  <cp:lastModifiedBy>Priscilla Soenario</cp:lastModifiedBy>
  <cp:revision>1</cp:revision>
  <dcterms:created xsi:type="dcterms:W3CDTF">2019-09-20T13:27:28Z</dcterms:created>
  <dcterms:modified xsi:type="dcterms:W3CDTF">2019-09-20T13:33:29Z</dcterms:modified>
</cp:coreProperties>
</file>