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4566F-4105-4DD3-AC47-EF3EB57B03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83E2FB-0889-4279-8E76-77C9834FB8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78AF4-C997-4892-AFF5-1626318DAD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C74F1-04BA-4499-8651-EF311D120E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0439D6-101B-4E05-9EC1-1197001FC2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5ECD5B-08B4-4767-9025-3D46D6FE9F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56BF9C-CF17-4EC5-8403-9F80295B8C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901281-8716-414D-A6ED-65C21A0E65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62BAF5-C009-46CE-9811-DAE3A9CE3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870A7D-B51C-42C3-A03C-2C5D7B1F2C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82A8E0-17FB-4D1C-89FC-9359A4BB3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20F362-C064-4339-A3DB-483E818E2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43361E-CBAE-48B8-8349-4262AB76D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D89FDD-9699-45EC-B0FF-D14312657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F6CAE2-5477-47BF-8450-E3DE2087E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BDC5C-633D-4E9F-BF1D-A0315A4FE5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86BAD-4BA2-45C2-91A2-82DD42445B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1655B9-7F28-4D97-90A7-17B2F2E496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7D6AB2-02E0-4A9A-BDEE-672598763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BFFCF8-3C97-4709-B765-081104B88F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C2E261-B12D-44C7-9D2B-1F8F912190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7A1325-1A58-4529-A058-998293E392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FED66-1BCB-4592-81DE-5506440A78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2A466D-9521-424D-9DC8-DC30FA2888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B1C999-C0D5-4E05-BEDE-BA06D8390E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1EAAA1-4487-4061-9679-6F6320675F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13786D-C6BD-4F5C-80FE-0553AD6322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BE69C6-B984-42A8-ABD8-1A5CCC9D43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CA51A1-F83B-4559-BA6B-49673AECC2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CC047-3415-4759-93E5-B9FB5639D9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05EADD-82F3-4747-9C33-E44C1EF419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62672-087F-4337-9CF7-9DB0C4410E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FB6CD-C79C-4DF6-BE3D-4EE23C8846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BFAF3-F069-4ADA-BEEB-9E17F721E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17CC7-1D7A-40D8-91AB-074DA593D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C9883-BC3B-4108-98C8-4DA9CCBF7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59832E-9B8F-47AE-8816-7F329F1EF14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8766F0-B814-4939-92A4-6CD7AEFDAD5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DB3A3-A2E5-4AD6-831D-CFF2EAE7D99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791280"/>
            <a:ext cx="9070560" cy="170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8000" spc="-1" strike="noStrike">
                <a:solidFill>
                  <a:srgbClr val="000000"/>
                </a:solidFill>
                <a:latin typeface="Mukti Narrow"/>
              </a:rPr>
              <a:t>BC Store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2920" y="2880000"/>
            <a:ext cx="831672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86" strike="noStrike">
                <a:solidFill>
                  <a:srgbClr val="000000"/>
                </a:solidFill>
                <a:latin typeface="Mukti Narrow"/>
              </a:rPr>
              <a:t>3ª Edição Eldorado Tech Training - Front end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86" strike="noStrike">
                <a:solidFill>
                  <a:srgbClr val="000000"/>
                </a:solidFill>
                <a:latin typeface="Mukti Narrow"/>
              </a:rPr>
              <a:t>Angular eCommerce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86" strike="noStrike">
                <a:solidFill>
                  <a:srgbClr val="000000"/>
                </a:solidFill>
                <a:latin typeface="Mukti Narrow"/>
              </a:rPr>
              <a:t>Por: Bruno Caputo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Mukti Narrow"/>
              </a:rPr>
              <a:t>Objetivo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Criar um software em </a:t>
            </a:r>
            <a:r>
              <a:rPr b="1" i="1" lang="pt-BR" sz="2800" spc="-171" strike="noStrike">
                <a:solidFill>
                  <a:srgbClr val="000000"/>
                </a:solidFill>
                <a:latin typeface="Mukti Narrow"/>
              </a:rPr>
              <a:t>Angular</a:t>
            </a: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 para simular um eCommerce;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A plataforma deve conter: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Tela de listagem dos produtos por categoria;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Carrinho de compras (Resumo, Checkout, Confirmação);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Tela de Login / Criação de contas;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Área do usuário / admin.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Componentes externos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71" strike="noStrike">
                <a:solidFill>
                  <a:srgbClr val="000000"/>
                </a:solidFill>
                <a:latin typeface="Arial"/>
              </a:rPr>
              <a:t>SweetAlert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71" strike="noStrike">
                <a:solidFill>
                  <a:srgbClr val="000000"/>
                </a:solidFill>
                <a:latin typeface="Arial"/>
              </a:rPr>
              <a:t>NgxSpinner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71" strike="noStrike">
                <a:solidFill>
                  <a:srgbClr val="000000"/>
                </a:solidFill>
                <a:latin typeface="Arial"/>
              </a:rPr>
              <a:t>NgxMask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71" strike="noStrike">
                <a:solidFill>
                  <a:srgbClr val="000000"/>
                </a:solidFill>
                <a:latin typeface="Arial"/>
              </a:rPr>
              <a:t>Angular Material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Created with Sketch."/>
          <p:cNvPicPr/>
          <p:nvPr/>
        </p:nvPicPr>
        <p:blipFill>
          <a:blip r:embed="rId1"/>
          <a:stretch/>
        </p:blipFill>
        <p:spPr>
          <a:xfrm>
            <a:off x="5220000" y="2160000"/>
            <a:ext cx="2156760" cy="4888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7020000" y="3240000"/>
            <a:ext cx="1079640" cy="114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Mukti Narrow"/>
              </a:rPr>
              <a:t>A Aplicação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Mukti Narrow"/>
              </a:rPr>
              <a:t>Os dados foram retirados do Dummy Json API;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Mukti Narrow"/>
              </a:rPr>
              <a:t>Persistência dos dados criados pela plataforma está toda no localStorage do navegador.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9080" y="2160000"/>
            <a:ext cx="9070560" cy="14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6600" spc="-1" strike="noStrike">
                <a:solidFill>
                  <a:srgbClr val="000000"/>
                </a:solidFill>
                <a:latin typeface="Mukti Narrow"/>
              </a:rPr>
              <a:t>Vamos ver na prática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Mukti Narrow"/>
              </a:rPr>
              <a:t>Testes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71" strike="noStrike">
                <a:solidFill>
                  <a:srgbClr val="000000"/>
                </a:solidFill>
                <a:latin typeface="Mukti Narrow"/>
              </a:rPr>
              <a:t>Code coverage da aplicação: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0" y="1980000"/>
            <a:ext cx="6581880" cy="32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Mukti Narrow"/>
              </a:rPr>
              <a:t>Maiores desafios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Mukti Narrow"/>
              </a:rPr>
              <a:t>Testes;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Mukti Narrow"/>
              </a:rPr>
              <a:t>Tempo de desenvolvimento.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504000" y="226080"/>
            <a:ext cx="9070560" cy="43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Mukti Narrow"/>
              </a:rPr>
              <a:t>Obrigado!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LibreOffice/7.4.5.1$Linux_X86_64 LibreOffice_project/5b836ae11a8f2f3ddf6e88bcd7da796d725223ae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2023-01-28T11:12:50Z</dcterms:created>
  <dc:creator/>
  <dc:description/>
  <dc:language>pt-BR</dc:language>
  <cp:lastModifiedBy/>
  <dcterms:modified xsi:type="dcterms:W3CDTF">2023-02-04T00:34:17Z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