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6858000" cy="9144000"/>
  <p:embeddedFontLst>
    <p:embeddedFont>
      <p:font typeface="Open Sans" pitchFamily="2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  <p:bold r:id="rId25"/>
      <p:italic r:id="rId26"/>
      <p:boldItalic r:id="rId27"/>
    </p:embeddedFont>
    <p:embeddedFont>
      <p:font typeface="Rubik" panose="02000604000000020004" pitchFamily="2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9c6145c1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9c6145c1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29c6145c1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329c6145c1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29c6145c1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29c6145c1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29c6145c1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29c6145c1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29c6145c18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29c6145c18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29c6145c1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29c6145c1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29c6145c18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29c6145c18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29c6145c1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329c6145c1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790cc737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790cc737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29c6145c1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29c6145c1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78ae5f976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78ae5f976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18B188AF-5EA0-AFBD-AEA8-2B930A177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790cc73778_0_78:notes">
            <a:extLst>
              <a:ext uri="{FF2B5EF4-FFF2-40B4-BE49-F238E27FC236}">
                <a16:creationId xmlns:a16="http://schemas.microsoft.com/office/drawing/2014/main" id="{711FFDC0-A24B-D2B0-76DC-DAE0CB2C77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790cc73778_0_78:notes">
            <a:extLst>
              <a:ext uri="{FF2B5EF4-FFF2-40B4-BE49-F238E27FC236}">
                <a16:creationId xmlns:a16="http://schemas.microsoft.com/office/drawing/2014/main" id="{CB37A8C9-5F2C-A112-D8BC-C223E0188F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95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>
          <a:extLst>
            <a:ext uri="{FF2B5EF4-FFF2-40B4-BE49-F238E27FC236}">
              <a16:creationId xmlns:a16="http://schemas.microsoft.com/office/drawing/2014/main" id="{723FFAFD-9B78-3B69-9668-B6376B43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78ae5f976b_0_167:notes">
            <a:extLst>
              <a:ext uri="{FF2B5EF4-FFF2-40B4-BE49-F238E27FC236}">
                <a16:creationId xmlns:a16="http://schemas.microsoft.com/office/drawing/2014/main" id="{2236439F-0E12-5427-77BE-9C836566A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78ae5f976b_0_167:notes">
            <a:extLst>
              <a:ext uri="{FF2B5EF4-FFF2-40B4-BE49-F238E27FC236}">
                <a16:creationId xmlns:a16="http://schemas.microsoft.com/office/drawing/2014/main" id="{69131B73-ED11-C904-5563-6ADD5B486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2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>
          <a:extLst>
            <a:ext uri="{FF2B5EF4-FFF2-40B4-BE49-F238E27FC236}">
              <a16:creationId xmlns:a16="http://schemas.microsoft.com/office/drawing/2014/main" id="{1B13ED9E-4D7E-74D4-7F87-05C37459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790cc73778_0_78:notes">
            <a:extLst>
              <a:ext uri="{FF2B5EF4-FFF2-40B4-BE49-F238E27FC236}">
                <a16:creationId xmlns:a16="http://schemas.microsoft.com/office/drawing/2014/main" id="{D2D4F940-5BDD-0D1F-61FE-9DF9F7657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790cc73778_0_78:notes">
            <a:extLst>
              <a:ext uri="{FF2B5EF4-FFF2-40B4-BE49-F238E27FC236}">
                <a16:creationId xmlns:a16="http://schemas.microsoft.com/office/drawing/2014/main" id="{BF1E13A5-4AB1-E7C3-53F0-387709056B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906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>
          <a:extLst>
            <a:ext uri="{FF2B5EF4-FFF2-40B4-BE49-F238E27FC236}">
              <a16:creationId xmlns:a16="http://schemas.microsoft.com/office/drawing/2014/main" id="{434C5F1F-7AE8-2EC5-B51B-FB4CB452A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78ae5f976b_0_167:notes">
            <a:extLst>
              <a:ext uri="{FF2B5EF4-FFF2-40B4-BE49-F238E27FC236}">
                <a16:creationId xmlns:a16="http://schemas.microsoft.com/office/drawing/2014/main" id="{8577A2E8-F0C4-0A67-D545-90EF16158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78ae5f976b_0_167:notes">
            <a:extLst>
              <a:ext uri="{FF2B5EF4-FFF2-40B4-BE49-F238E27FC236}">
                <a16:creationId xmlns:a16="http://schemas.microsoft.com/office/drawing/2014/main" id="{DDA01E83-0FF7-6CB3-FF67-B0ADE795D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4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 hasCustomPrompt="1"/>
          </p:nvPr>
        </p:nvSpPr>
        <p:spPr>
          <a:xfrm>
            <a:off x="901613" y="1847944"/>
            <a:ext cx="40005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5" name="Google Shape;185;p11"/>
          <p:cNvSpPr txBox="1">
            <a:spLocks noGrp="1"/>
          </p:cNvSpPr>
          <p:nvPr>
            <p:ph type="subTitle" idx="1"/>
          </p:nvPr>
        </p:nvSpPr>
        <p:spPr>
          <a:xfrm>
            <a:off x="901613" y="2804585"/>
            <a:ext cx="4694400" cy="462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189" name="Google Shape;189;p13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" name="Google Shape;196;p1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7" hasCustomPrompt="1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4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12" name="Google Shape;212;p14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13" name="Google Shape;213;p1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16" name="Google Shape;216;p1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4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1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5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5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5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n columns">
  <p:cSld name="CUSTOM_2_1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290" name="Google Shape;290;p16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291" name="Google Shape;291;p16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16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1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subTitle" idx="1"/>
          </p:nvPr>
        </p:nvSpPr>
        <p:spPr>
          <a:xfrm>
            <a:off x="1752593" y="1319221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2"/>
          </p:nvPr>
        </p:nvSpPr>
        <p:spPr>
          <a:xfrm>
            <a:off x="1752593" y="1965909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subTitle" idx="3"/>
          </p:nvPr>
        </p:nvSpPr>
        <p:spPr>
          <a:xfrm>
            <a:off x="1752593" y="2612596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ubTitle" idx="4"/>
          </p:nvPr>
        </p:nvSpPr>
        <p:spPr>
          <a:xfrm>
            <a:off x="1752593" y="3259284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6"/>
          <p:cNvSpPr txBox="1">
            <a:spLocks noGrp="1"/>
          </p:cNvSpPr>
          <p:nvPr>
            <p:ph type="subTitle" idx="5"/>
          </p:nvPr>
        </p:nvSpPr>
        <p:spPr>
          <a:xfrm>
            <a:off x="1752593" y="3905971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6"/>
          <p:cNvSpPr txBox="1">
            <a:spLocks noGrp="1"/>
          </p:cNvSpPr>
          <p:nvPr>
            <p:ph type="subTitle" idx="6"/>
          </p:nvPr>
        </p:nvSpPr>
        <p:spPr>
          <a:xfrm>
            <a:off x="5535168" y="1319221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6"/>
          <p:cNvSpPr txBox="1">
            <a:spLocks noGrp="1"/>
          </p:cNvSpPr>
          <p:nvPr>
            <p:ph type="subTitle" idx="7"/>
          </p:nvPr>
        </p:nvSpPr>
        <p:spPr>
          <a:xfrm>
            <a:off x="5535168" y="1965909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8"/>
          </p:nvPr>
        </p:nvSpPr>
        <p:spPr>
          <a:xfrm>
            <a:off x="5535168" y="2612596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ubTitle" idx="9"/>
          </p:nvPr>
        </p:nvSpPr>
        <p:spPr>
          <a:xfrm>
            <a:off x="5535168" y="3259284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6"/>
          <p:cNvSpPr txBox="1">
            <a:spLocks noGrp="1"/>
          </p:cNvSpPr>
          <p:nvPr>
            <p:ph type="subTitle" idx="13"/>
          </p:nvPr>
        </p:nvSpPr>
        <p:spPr>
          <a:xfrm>
            <a:off x="5535168" y="3905971"/>
            <a:ext cx="2694000" cy="5160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17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311" name="Google Shape;311;p17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12" name="Google Shape;312;p1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3" name="Google Shape;313;p1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4" name="Google Shape;314;p1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5" name="Google Shape;315;p1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4" name="Google Shape;324;p1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29" name="Google Shape;329;p1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0" name="Google Shape;330;p1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1" name="Google Shape;331;p1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2" name="Google Shape;332;p1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3" name="Google Shape;333;p1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34" name="Google Shape;334;p17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335" name="Google Shape;335;p1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37" name="Google Shape;337;p17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338" name="Google Shape;338;p1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340" name="Google Shape;340;p1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title" hasCustomPrompt="1"/>
          </p:nvPr>
        </p:nvSpPr>
        <p:spPr>
          <a:xfrm>
            <a:off x="1289888" y="1014358"/>
            <a:ext cx="32013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1"/>
          </p:nvPr>
        </p:nvSpPr>
        <p:spPr>
          <a:xfrm>
            <a:off x="1289888" y="1953556"/>
            <a:ext cx="3201300" cy="44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 idx="2" hasCustomPrompt="1"/>
          </p:nvPr>
        </p:nvSpPr>
        <p:spPr>
          <a:xfrm>
            <a:off x="5079313" y="1014358"/>
            <a:ext cx="32013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4" name="Google Shape;344;p17"/>
          <p:cNvSpPr txBox="1">
            <a:spLocks noGrp="1"/>
          </p:cNvSpPr>
          <p:nvPr>
            <p:ph type="subTitle" idx="3"/>
          </p:nvPr>
        </p:nvSpPr>
        <p:spPr>
          <a:xfrm>
            <a:off x="5079313" y="1953556"/>
            <a:ext cx="3201300" cy="44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 idx="4" hasCustomPrompt="1"/>
          </p:nvPr>
        </p:nvSpPr>
        <p:spPr>
          <a:xfrm>
            <a:off x="1289888" y="2891884"/>
            <a:ext cx="32013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6" name="Google Shape;346;p17"/>
          <p:cNvSpPr txBox="1">
            <a:spLocks noGrp="1"/>
          </p:cNvSpPr>
          <p:nvPr>
            <p:ph type="subTitle" idx="5"/>
          </p:nvPr>
        </p:nvSpPr>
        <p:spPr>
          <a:xfrm>
            <a:off x="1289888" y="3831083"/>
            <a:ext cx="3201300" cy="44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6" hasCustomPrompt="1"/>
          </p:nvPr>
        </p:nvSpPr>
        <p:spPr>
          <a:xfrm>
            <a:off x="5079313" y="2891884"/>
            <a:ext cx="32013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7"/>
          </p:nvPr>
        </p:nvSpPr>
        <p:spPr>
          <a:xfrm>
            <a:off x="5079313" y="3831083"/>
            <a:ext cx="3201300" cy="44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8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351" name="Google Shape;351;p18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1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" name="Google Shape;358;p1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363" name="Google Shape;363;p19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364" name="Google Shape;364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19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19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391" name="Google Shape;391;p2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392" name="Google Shape;392;p2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2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0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20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/>
          <p:nvPr/>
        </p:nvSpPr>
        <p:spPr>
          <a:xfrm flipH="1">
            <a:off x="2677775" y="368238"/>
            <a:ext cx="5953005" cy="4407033"/>
          </a:xfrm>
          <a:custGeom>
            <a:avLst/>
            <a:gdLst/>
            <a:ahLst/>
            <a:cxnLst/>
            <a:rect l="l" t="t" r="r" b="b"/>
            <a:pathLst>
              <a:path w="130577" h="99375" extrusionOk="0">
                <a:moveTo>
                  <a:pt x="7149" y="1"/>
                </a:moveTo>
                <a:cubicBezTo>
                  <a:pt x="3204" y="1"/>
                  <a:pt x="0" y="3197"/>
                  <a:pt x="0" y="7142"/>
                </a:cubicBezTo>
                <a:lnTo>
                  <a:pt x="0" y="92234"/>
                </a:lnTo>
                <a:cubicBezTo>
                  <a:pt x="0" y="96178"/>
                  <a:pt x="3204" y="99374"/>
                  <a:pt x="7149" y="99374"/>
                </a:cubicBezTo>
                <a:lnTo>
                  <a:pt x="54195" y="99374"/>
                </a:lnTo>
                <a:cubicBezTo>
                  <a:pt x="74449" y="99374"/>
                  <a:pt x="93883" y="91332"/>
                  <a:pt x="108204" y="77010"/>
                </a:cubicBezTo>
                <a:cubicBezTo>
                  <a:pt x="122526" y="62681"/>
                  <a:pt x="130576" y="43255"/>
                  <a:pt x="130576" y="23001"/>
                </a:cubicBezTo>
                <a:lnTo>
                  <a:pt x="130576" y="7150"/>
                </a:lnTo>
                <a:cubicBezTo>
                  <a:pt x="130576" y="3205"/>
                  <a:pt x="127372" y="1"/>
                  <a:pt x="1234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1"/>
          <p:cNvSpPr txBox="1"/>
          <p:nvPr/>
        </p:nvSpPr>
        <p:spPr>
          <a:xfrm>
            <a:off x="5132825" y="3412502"/>
            <a:ext cx="2906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CREDITS:</a:t>
            </a:r>
            <a:r>
              <a:rPr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This presentation template was created by </a:t>
            </a:r>
            <a:r>
              <a:rPr lang="en" sz="900" b="1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, and includes icons by </a:t>
            </a:r>
            <a:r>
              <a:rPr lang="en" sz="900" b="1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and infographics &amp; images by </a:t>
            </a:r>
            <a:r>
              <a:rPr lang="en" sz="900" b="1" u="sng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900" b="1" u="sng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5132825" y="637616"/>
            <a:ext cx="2906400" cy="8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1"/>
          <p:cNvSpPr txBox="1">
            <a:spLocks noGrp="1"/>
          </p:cNvSpPr>
          <p:nvPr>
            <p:ph type="subTitle" idx="1"/>
          </p:nvPr>
        </p:nvSpPr>
        <p:spPr>
          <a:xfrm>
            <a:off x="5132825" y="1497926"/>
            <a:ext cx="2906400" cy="127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22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2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22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475" name="Google Shape;475;p22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2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17" name="Google Shape;17;p4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8" name="Google Shape;18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4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4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" name="Google Shape;46;p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5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56" name="Google Shape;56;p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body" idx="1"/>
          </p:nvPr>
        </p:nvSpPr>
        <p:spPr>
          <a:xfrm>
            <a:off x="713225" y="1347000"/>
            <a:ext cx="3858900" cy="2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2"/>
          </p:nvPr>
        </p:nvSpPr>
        <p:spPr>
          <a:xfrm>
            <a:off x="4571675" y="1347000"/>
            <a:ext cx="3858900" cy="2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82" name="Google Shape;82;p6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83" name="Google Shape;83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5" name="Google Shape;105;p6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1" name="Google Shape;111;p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3662475" y="2174375"/>
            <a:ext cx="43590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48" name="Google Shape;148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24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2" name="Google Shape;522;p24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901800" y="1181425"/>
            <a:ext cx="5419675" cy="3409212"/>
            <a:chOff x="1282800" y="1181425"/>
            <a:chExt cx="5419675" cy="3409212"/>
          </a:xfrm>
        </p:grpSpPr>
        <p:grpSp>
          <p:nvGrpSpPr>
            <p:cNvPr id="525" name="Google Shape;525;p24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4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7" name="Google Shape;567;p24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568" name="Google Shape;568;p24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69" name="Google Shape;569;p2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24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572" name="Google Shape;572;p2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4" name="Google Shape;574;p24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575" name="Google Shape;575;p2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24"/>
          <p:cNvSpPr txBox="1">
            <a:spLocks noGrp="1"/>
          </p:cNvSpPr>
          <p:nvPr>
            <p:ph type="ctrTitle"/>
          </p:nvPr>
        </p:nvSpPr>
        <p:spPr>
          <a:xfrm>
            <a:off x="788100" y="1744550"/>
            <a:ext cx="53496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200"/>
              </a:spcAft>
              <a:buNone/>
            </a:pPr>
            <a:r>
              <a:rPr lang="en" b="0">
                <a:solidFill>
                  <a:schemeClr val="lt1"/>
                </a:solidFill>
              </a:rPr>
              <a:t>Análise de Dados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Projeto Final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"/>
          </p:nvPr>
        </p:nvSpPr>
        <p:spPr>
          <a:xfrm>
            <a:off x="788100" y="3383000"/>
            <a:ext cx="38235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Bruno Hauck Jardim Carrusca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700" y="483638"/>
            <a:ext cx="6472599" cy="448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30"/>
          <p:cNvGrpSpPr/>
          <p:nvPr/>
        </p:nvGrpSpPr>
        <p:grpSpPr>
          <a:xfrm>
            <a:off x="713223" y="368238"/>
            <a:ext cx="7917558" cy="4407033"/>
            <a:chOff x="713223" y="368238"/>
            <a:chExt cx="7917558" cy="4407033"/>
          </a:xfrm>
        </p:grpSpPr>
        <p:sp>
          <p:nvSpPr>
            <p:cNvPr id="795" name="Google Shape;795;p30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7" name="Google Shape;797;p30"/>
          <p:cNvSpPr txBox="1">
            <a:spLocks noGrp="1"/>
          </p:cNvSpPr>
          <p:nvPr>
            <p:ph type="title"/>
          </p:nvPr>
        </p:nvSpPr>
        <p:spPr>
          <a:xfrm>
            <a:off x="2674100" y="2174375"/>
            <a:ext cx="52713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b="0">
                <a:solidFill>
                  <a:schemeClr val="lt1"/>
                </a:solidFill>
              </a:rPr>
              <a:t>Diagrama de</a:t>
            </a:r>
            <a:r>
              <a:rPr lang="en" sz="5300">
                <a:solidFill>
                  <a:schemeClr val="lt1"/>
                </a:solidFill>
              </a:rPr>
              <a:t> </a:t>
            </a:r>
            <a:r>
              <a:rPr lang="en" sz="5300">
                <a:solidFill>
                  <a:schemeClr val="accent1"/>
                </a:solidFill>
              </a:rPr>
              <a:t>Classes</a:t>
            </a:r>
            <a:endParaRPr sz="5300">
              <a:solidFill>
                <a:schemeClr val="accent1"/>
              </a:solidFill>
            </a:endParaRPr>
          </a:p>
        </p:txBody>
      </p:sp>
      <p:grpSp>
        <p:nvGrpSpPr>
          <p:cNvPr id="798" name="Google Shape;798;p30"/>
          <p:cNvGrpSpPr/>
          <p:nvPr/>
        </p:nvGrpSpPr>
        <p:grpSpPr>
          <a:xfrm>
            <a:off x="713230" y="1437717"/>
            <a:ext cx="7113095" cy="3166295"/>
            <a:chOff x="713230" y="1437717"/>
            <a:chExt cx="7113095" cy="3166295"/>
          </a:xfrm>
        </p:grpSpPr>
        <p:grpSp>
          <p:nvGrpSpPr>
            <p:cNvPr id="799" name="Google Shape;799;p30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800" name="Google Shape;800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" name="Google Shape;822;p30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823" name="Google Shape;823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1" name="Google Shape;841;p30"/>
          <p:cNvGrpSpPr/>
          <p:nvPr/>
        </p:nvGrpSpPr>
        <p:grpSpPr>
          <a:xfrm>
            <a:off x="-2345656" y="-1320018"/>
            <a:ext cx="8780562" cy="9003051"/>
            <a:chOff x="-2345656" y="-1320018"/>
            <a:chExt cx="8780562" cy="9003051"/>
          </a:xfrm>
        </p:grpSpPr>
        <p:grpSp>
          <p:nvGrpSpPr>
            <p:cNvPr id="842" name="Google Shape;842;p30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843" name="Google Shape;843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5" name="Google Shape;845;p30"/>
            <p:cNvGrpSpPr/>
            <p:nvPr/>
          </p:nvGrpSpPr>
          <p:grpSpPr>
            <a:xfrm rot="-1541492">
              <a:off x="2535099" y="3721048"/>
              <a:ext cx="3325047" cy="3409781"/>
              <a:chOff x="7159200" y="2117361"/>
              <a:chExt cx="2271501" cy="2329387"/>
            </a:xfrm>
          </p:grpSpPr>
          <p:sp>
            <p:nvSpPr>
              <p:cNvPr id="846" name="Google Shape;846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0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850" name="Google Shape;850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6" name="Google Shape;8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50" y="481813"/>
            <a:ext cx="8037700" cy="448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1" name="Google Shape;861;p32"/>
          <p:cNvGrpSpPr/>
          <p:nvPr/>
        </p:nvGrpSpPr>
        <p:grpSpPr>
          <a:xfrm>
            <a:off x="713223" y="368238"/>
            <a:ext cx="7917558" cy="4407033"/>
            <a:chOff x="713223" y="368238"/>
            <a:chExt cx="7917558" cy="4407033"/>
          </a:xfrm>
        </p:grpSpPr>
        <p:sp>
          <p:nvSpPr>
            <p:cNvPr id="862" name="Google Shape;862;p32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4" name="Google Shape;864;p32"/>
          <p:cNvSpPr txBox="1">
            <a:spLocks noGrp="1"/>
          </p:cNvSpPr>
          <p:nvPr>
            <p:ph type="title"/>
          </p:nvPr>
        </p:nvSpPr>
        <p:spPr>
          <a:xfrm>
            <a:off x="2674100" y="2021975"/>
            <a:ext cx="52713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b="0">
                <a:solidFill>
                  <a:schemeClr val="lt1"/>
                </a:solidFill>
              </a:rPr>
              <a:t>Diagrama de</a:t>
            </a:r>
            <a:r>
              <a:rPr lang="en" sz="5300">
                <a:solidFill>
                  <a:schemeClr val="lt1"/>
                </a:solidFill>
              </a:rPr>
              <a:t> </a:t>
            </a:r>
            <a:r>
              <a:rPr lang="en" sz="5300">
                <a:solidFill>
                  <a:schemeClr val="accent1"/>
                </a:solidFill>
              </a:rPr>
              <a:t>Sequência</a:t>
            </a:r>
            <a:endParaRPr sz="5300">
              <a:solidFill>
                <a:schemeClr val="accent1"/>
              </a:solidFill>
            </a:endParaRPr>
          </a:p>
        </p:txBody>
      </p:sp>
      <p:grpSp>
        <p:nvGrpSpPr>
          <p:cNvPr id="865" name="Google Shape;865;p32"/>
          <p:cNvGrpSpPr/>
          <p:nvPr/>
        </p:nvGrpSpPr>
        <p:grpSpPr>
          <a:xfrm>
            <a:off x="713230" y="1437717"/>
            <a:ext cx="7113095" cy="3166295"/>
            <a:chOff x="713230" y="1437717"/>
            <a:chExt cx="7113095" cy="3166295"/>
          </a:xfrm>
        </p:grpSpPr>
        <p:grpSp>
          <p:nvGrpSpPr>
            <p:cNvPr id="866" name="Google Shape;866;p32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867" name="Google Shape;867;p3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32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890" name="Google Shape;890;p3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8" name="Google Shape;908;p32"/>
          <p:cNvGrpSpPr/>
          <p:nvPr/>
        </p:nvGrpSpPr>
        <p:grpSpPr>
          <a:xfrm>
            <a:off x="-2345656" y="-1320018"/>
            <a:ext cx="8780562" cy="9003051"/>
            <a:chOff x="-2345656" y="-1320018"/>
            <a:chExt cx="8780562" cy="9003051"/>
          </a:xfrm>
        </p:grpSpPr>
        <p:grpSp>
          <p:nvGrpSpPr>
            <p:cNvPr id="909" name="Google Shape;909;p32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2" name="Google Shape;912;p32"/>
            <p:cNvGrpSpPr/>
            <p:nvPr/>
          </p:nvGrpSpPr>
          <p:grpSpPr>
            <a:xfrm rot="-1541492">
              <a:off x="2535099" y="3721048"/>
              <a:ext cx="3325047" cy="3409781"/>
              <a:chOff x="7159200" y="2117361"/>
              <a:chExt cx="2271501" cy="2329387"/>
            </a:xfrm>
          </p:grpSpPr>
          <p:sp>
            <p:nvSpPr>
              <p:cNvPr id="913" name="Google Shape;913;p3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6" name="Google Shape;916;p32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917" name="Google Shape;917;p3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9" name="Google Shape;919;p32"/>
          <p:cNvSpPr txBox="1">
            <a:spLocks noGrp="1"/>
          </p:cNvSpPr>
          <p:nvPr>
            <p:ph type="subTitle" idx="4294967295"/>
          </p:nvPr>
        </p:nvSpPr>
        <p:spPr>
          <a:xfrm>
            <a:off x="5067525" y="3961075"/>
            <a:ext cx="2758800" cy="3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Visualizar Artigos Mais Vendidos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13" y="480387"/>
            <a:ext cx="7511576" cy="4487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34"/>
          <p:cNvGrpSpPr/>
          <p:nvPr/>
        </p:nvGrpSpPr>
        <p:grpSpPr>
          <a:xfrm>
            <a:off x="713223" y="368238"/>
            <a:ext cx="7917558" cy="4407033"/>
            <a:chOff x="713223" y="368238"/>
            <a:chExt cx="7917558" cy="4407033"/>
          </a:xfrm>
        </p:grpSpPr>
        <p:sp>
          <p:nvSpPr>
            <p:cNvPr id="930" name="Google Shape;930;p34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2" name="Google Shape;932;p34"/>
          <p:cNvSpPr txBox="1">
            <a:spLocks noGrp="1"/>
          </p:cNvSpPr>
          <p:nvPr>
            <p:ph type="title"/>
          </p:nvPr>
        </p:nvSpPr>
        <p:spPr>
          <a:xfrm>
            <a:off x="2674100" y="2021975"/>
            <a:ext cx="52713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>
                <a:solidFill>
                  <a:schemeClr val="accent1"/>
                </a:solidFill>
              </a:rPr>
              <a:t>Código</a:t>
            </a:r>
            <a:endParaRPr sz="5300">
              <a:solidFill>
                <a:schemeClr val="accent1"/>
              </a:solidFill>
            </a:endParaRPr>
          </a:p>
        </p:txBody>
      </p:sp>
      <p:grpSp>
        <p:nvGrpSpPr>
          <p:cNvPr id="933" name="Google Shape;933;p34"/>
          <p:cNvGrpSpPr/>
          <p:nvPr/>
        </p:nvGrpSpPr>
        <p:grpSpPr>
          <a:xfrm>
            <a:off x="713230" y="1437717"/>
            <a:ext cx="7113095" cy="3166295"/>
            <a:chOff x="713230" y="1437717"/>
            <a:chExt cx="7113095" cy="3166295"/>
          </a:xfrm>
        </p:grpSpPr>
        <p:grpSp>
          <p:nvGrpSpPr>
            <p:cNvPr id="934" name="Google Shape;934;p34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7" name="Google Shape;957;p34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958" name="Google Shape;958;p3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6" name="Google Shape;976;p34"/>
          <p:cNvGrpSpPr/>
          <p:nvPr/>
        </p:nvGrpSpPr>
        <p:grpSpPr>
          <a:xfrm>
            <a:off x="-2345656" y="-1320018"/>
            <a:ext cx="8780562" cy="9003051"/>
            <a:chOff x="-2345656" y="-1320018"/>
            <a:chExt cx="8780562" cy="9003051"/>
          </a:xfrm>
        </p:grpSpPr>
        <p:grpSp>
          <p:nvGrpSpPr>
            <p:cNvPr id="977" name="Google Shape;977;p34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978" name="Google Shape;978;p3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0" name="Google Shape;980;p34"/>
            <p:cNvGrpSpPr/>
            <p:nvPr/>
          </p:nvGrpSpPr>
          <p:grpSpPr>
            <a:xfrm rot="-1541492">
              <a:off x="2535099" y="3721048"/>
              <a:ext cx="3325047" cy="3409781"/>
              <a:chOff x="7159200" y="2117361"/>
              <a:chExt cx="2271501" cy="2329387"/>
            </a:xfrm>
          </p:grpSpPr>
          <p:sp>
            <p:nvSpPr>
              <p:cNvPr id="981" name="Google Shape;981;p34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4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4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4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985" name="Google Shape;985;p3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35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992" name="Google Shape;992;p35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35"/>
          <p:cNvSpPr txBox="1">
            <a:spLocks noGrp="1"/>
          </p:cNvSpPr>
          <p:nvPr>
            <p:ph type="title"/>
          </p:nvPr>
        </p:nvSpPr>
        <p:spPr>
          <a:xfrm>
            <a:off x="3677175" y="2009375"/>
            <a:ext cx="42300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Conclusão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5" name="Google Shape;995;p35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03</a:t>
            </a:r>
            <a:endParaRPr b="1"/>
          </a:p>
        </p:txBody>
      </p:sp>
      <p:grpSp>
        <p:nvGrpSpPr>
          <p:cNvPr id="996" name="Google Shape;996;p35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997" name="Google Shape;997;p35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998" name="Google Shape;998;p3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3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3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3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3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3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3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3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3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3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3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3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3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3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3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3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3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3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3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3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5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1021" name="Google Shape;1021;p3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9" name="Google Shape;1039;p35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1040" name="Google Shape;1040;p35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1041" name="Google Shape;1041;p3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3" name="Google Shape;1043;p35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1044" name="Google Shape;1044;p3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35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1047" name="Google Shape;1047;p3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6"/>
          <p:cNvSpPr txBox="1">
            <a:spLocks noGrp="1"/>
          </p:cNvSpPr>
          <p:nvPr>
            <p:ph type="title" idx="4294967295"/>
          </p:nvPr>
        </p:nvSpPr>
        <p:spPr>
          <a:xfrm>
            <a:off x="843325" y="1538325"/>
            <a:ext cx="42300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accent1"/>
                </a:solidFill>
              </a:rPr>
              <a:t>Obrigado</a:t>
            </a:r>
            <a:endParaRPr sz="4000">
              <a:solidFill>
                <a:schemeClr val="accent1"/>
              </a:solidFill>
            </a:endParaRPr>
          </a:p>
        </p:txBody>
      </p:sp>
      <p:grpSp>
        <p:nvGrpSpPr>
          <p:cNvPr id="1055" name="Google Shape;1055;p36"/>
          <p:cNvGrpSpPr/>
          <p:nvPr/>
        </p:nvGrpSpPr>
        <p:grpSpPr>
          <a:xfrm rot="10800000">
            <a:off x="941588" y="370926"/>
            <a:ext cx="7113095" cy="3166295"/>
            <a:chOff x="713230" y="1437717"/>
            <a:chExt cx="7113095" cy="3166295"/>
          </a:xfrm>
        </p:grpSpPr>
        <p:grpSp>
          <p:nvGrpSpPr>
            <p:cNvPr id="1056" name="Google Shape;1056;p36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1057" name="Google Shape;1057;p3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6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1080" name="Google Shape;1080;p36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6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6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6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6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6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6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6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6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6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6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6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6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6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6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p25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585" name="Google Shape;585;p25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" name="Google Shape;587;p25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Introdução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8" name="Google Shape;588;p25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01</a:t>
            </a:r>
            <a:endParaRPr b="1"/>
          </a:p>
        </p:txBody>
      </p:sp>
      <p:grpSp>
        <p:nvGrpSpPr>
          <p:cNvPr id="589" name="Google Shape;589;p25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590" name="Google Shape;590;p25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3" name="Google Shape;613;p25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14" name="Google Shape;614;p2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" name="Google Shape;632;p25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33" name="Google Shape;633;p25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34" name="Google Shape;634;p2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6" name="Google Shape;636;p25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37" name="Google Shape;637;p2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25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40" name="Google Shape;640;p25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5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Objetivos </a:t>
            </a:r>
            <a:r>
              <a:rPr lang="en"/>
              <a:t>do projeto</a:t>
            </a:r>
            <a:endParaRPr b="1"/>
          </a:p>
        </p:txBody>
      </p:sp>
      <p:sp>
        <p:nvSpPr>
          <p:cNvPr id="648" name="Google Shape;648;p26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928187" y="18276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Criar um sistema integrado e eficiente para gestão e análise de dados de uma frutaria</a:t>
            </a:r>
            <a:endParaRPr sz="1400"/>
          </a:p>
        </p:txBody>
      </p:sp>
      <p:sp>
        <p:nvSpPr>
          <p:cNvPr id="650" name="Google Shape;650;p26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6"/>
          </p:nvPr>
        </p:nvSpPr>
        <p:spPr>
          <a:xfrm>
            <a:off x="4725400" y="1808875"/>
            <a:ext cx="3643800" cy="806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Desenvolver um sistema completo que integre os conhecimentos adquiridos nos diversos módulos</a:t>
            </a:r>
            <a:endParaRPr sz="1400"/>
          </a:p>
        </p:txBody>
      </p:sp>
      <p:sp>
        <p:nvSpPr>
          <p:cNvPr id="652" name="Google Shape;652;p26"/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3" name="Google Shape;653;p26"/>
          <p:cNvSpPr txBox="1">
            <a:spLocks noGrp="1"/>
          </p:cNvSpPr>
          <p:nvPr>
            <p:ph type="subTitle" idx="9"/>
          </p:nvPr>
        </p:nvSpPr>
        <p:spPr>
          <a:xfrm>
            <a:off x="928175" y="3370700"/>
            <a:ext cx="3643800" cy="982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Permite a inserção de dados, modificação, remoção, armazenamento, processamento, visualização e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análise de grandes volumes de dados</a:t>
            </a:r>
            <a:endParaRPr sz="1400"/>
          </a:p>
        </p:txBody>
      </p:sp>
      <p:sp>
        <p:nvSpPr>
          <p:cNvPr id="654" name="Google Shape;654;p26"/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55" name="Google Shape;655;p26"/>
          <p:cNvSpPr txBox="1">
            <a:spLocks noGrp="1"/>
          </p:cNvSpPr>
          <p:nvPr>
            <p:ph type="subTitle" idx="15"/>
          </p:nvPr>
        </p:nvSpPr>
        <p:spPr>
          <a:xfrm>
            <a:off x="4725400" y="3370700"/>
            <a:ext cx="3643800" cy="1163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Auxiliar os gestores da frutaria na tomada de decisões informadas, otimizando a gestão de stock, melhorando a experiência do cliente e aumentando a eficiência operacional</a:t>
            </a:r>
            <a:endParaRPr sz="1400"/>
          </a:p>
        </p:txBody>
      </p:sp>
      <p:sp>
        <p:nvSpPr>
          <p:cNvPr id="656" name="Google Shape;656;p26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6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6"/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6"/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27"/>
          <p:cNvGrpSpPr/>
          <p:nvPr/>
        </p:nvGrpSpPr>
        <p:grpSpPr>
          <a:xfrm>
            <a:off x="710321" y="368238"/>
            <a:ext cx="7920460" cy="4407033"/>
            <a:chOff x="710321" y="368238"/>
            <a:chExt cx="7920460" cy="4407033"/>
          </a:xfrm>
        </p:grpSpPr>
        <p:sp>
          <p:nvSpPr>
            <p:cNvPr id="665" name="Google Shape;665;p27"/>
            <p:cNvSpPr/>
            <p:nvPr/>
          </p:nvSpPr>
          <p:spPr>
            <a:xfrm flipH="1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 rot="10800000">
              <a:off x="710321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27"/>
          <p:cNvSpPr txBox="1">
            <a:spLocks noGrp="1"/>
          </p:cNvSpPr>
          <p:nvPr>
            <p:ph type="title"/>
          </p:nvPr>
        </p:nvSpPr>
        <p:spPr>
          <a:xfrm>
            <a:off x="3677175" y="2009375"/>
            <a:ext cx="42300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Apresentação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8" name="Google Shape;668;p27"/>
          <p:cNvSpPr txBox="1">
            <a:spLocks noGrp="1"/>
          </p:cNvSpPr>
          <p:nvPr>
            <p:ph type="title" idx="2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02</a:t>
            </a:r>
            <a:endParaRPr b="1"/>
          </a:p>
        </p:txBody>
      </p:sp>
      <p:grpSp>
        <p:nvGrpSpPr>
          <p:cNvPr id="669" name="Google Shape;669;p27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70" name="Google Shape;670;p27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71" name="Google Shape;671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27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94" name="Google Shape;694;p2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7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713" name="Google Shape;713;p27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714" name="Google Shape;714;p2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7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717" name="Google Shape;717;p2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27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720" name="Google Shape;720;p27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28"/>
          <p:cNvGrpSpPr/>
          <p:nvPr/>
        </p:nvGrpSpPr>
        <p:grpSpPr>
          <a:xfrm>
            <a:off x="713223" y="368238"/>
            <a:ext cx="7917558" cy="4407033"/>
            <a:chOff x="713223" y="368238"/>
            <a:chExt cx="7917558" cy="4407033"/>
          </a:xfrm>
        </p:grpSpPr>
        <p:sp>
          <p:nvSpPr>
            <p:cNvPr id="728" name="Google Shape;728;p28"/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8"/>
          <p:cNvSpPr txBox="1">
            <a:spLocks noGrp="1"/>
          </p:cNvSpPr>
          <p:nvPr>
            <p:ph type="title"/>
          </p:nvPr>
        </p:nvSpPr>
        <p:spPr>
          <a:xfrm>
            <a:off x="2674100" y="2174375"/>
            <a:ext cx="52713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b="0" dirty="0">
                <a:solidFill>
                  <a:schemeClr val="lt1"/>
                </a:solidFill>
              </a:rPr>
              <a:t>Requisitos</a:t>
            </a:r>
            <a:br>
              <a:rPr lang="en" sz="5300" b="0" dirty="0">
                <a:solidFill>
                  <a:schemeClr val="lt1"/>
                </a:solidFill>
              </a:rPr>
            </a:br>
            <a:r>
              <a:rPr lang="en" sz="5300" dirty="0">
                <a:solidFill>
                  <a:schemeClr val="accent1"/>
                </a:solidFill>
              </a:rPr>
              <a:t>Funcionais</a:t>
            </a:r>
            <a:endParaRPr sz="5300" dirty="0">
              <a:solidFill>
                <a:schemeClr val="accent1"/>
              </a:solidFill>
            </a:endParaRPr>
          </a:p>
        </p:txBody>
      </p:sp>
      <p:grpSp>
        <p:nvGrpSpPr>
          <p:cNvPr id="731" name="Google Shape;731;p28"/>
          <p:cNvGrpSpPr/>
          <p:nvPr/>
        </p:nvGrpSpPr>
        <p:grpSpPr>
          <a:xfrm>
            <a:off x="713230" y="1437717"/>
            <a:ext cx="7113095" cy="3166295"/>
            <a:chOff x="713230" y="1437717"/>
            <a:chExt cx="7113095" cy="3166295"/>
          </a:xfrm>
        </p:grpSpPr>
        <p:grpSp>
          <p:nvGrpSpPr>
            <p:cNvPr id="732" name="Google Shape;732;p28"/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33" name="Google Shape;733;p2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28"/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56" name="Google Shape;756;p28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28"/>
          <p:cNvGrpSpPr/>
          <p:nvPr/>
        </p:nvGrpSpPr>
        <p:grpSpPr>
          <a:xfrm>
            <a:off x="-2345656" y="-1320018"/>
            <a:ext cx="8780562" cy="9003051"/>
            <a:chOff x="-2345656" y="-1320018"/>
            <a:chExt cx="8780562" cy="9003051"/>
          </a:xfrm>
        </p:grpSpPr>
        <p:grpSp>
          <p:nvGrpSpPr>
            <p:cNvPr id="775" name="Google Shape;775;p28"/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76" name="Google Shape;776;p2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8"/>
            <p:cNvGrpSpPr/>
            <p:nvPr/>
          </p:nvGrpSpPr>
          <p:grpSpPr>
            <a:xfrm rot="-1541492">
              <a:off x="2535099" y="3721048"/>
              <a:ext cx="3325047" cy="3409781"/>
              <a:chOff x="7159200" y="2117361"/>
              <a:chExt cx="2271501" cy="2329387"/>
            </a:xfrm>
          </p:grpSpPr>
          <p:sp>
            <p:nvSpPr>
              <p:cNvPr id="779" name="Google Shape;779;p2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28"/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83" name="Google Shape;783;p28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B6F67D65-D15C-B978-E16A-7FC61FA8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">
            <a:extLst>
              <a:ext uri="{FF2B5EF4-FFF2-40B4-BE49-F238E27FC236}">
                <a16:creationId xmlns:a16="http://schemas.microsoft.com/office/drawing/2014/main" id="{20DCE6E8-3AE1-517C-04C5-99DCBAF5B7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Requisitos </a:t>
            </a:r>
            <a:r>
              <a:rPr lang="en" b="1" dirty="0"/>
              <a:t>Funcionais</a:t>
            </a:r>
            <a:endParaRPr b="1" dirty="0"/>
          </a:p>
        </p:txBody>
      </p:sp>
      <p:sp>
        <p:nvSpPr>
          <p:cNvPr id="648" name="Google Shape;648;p26">
            <a:extLst>
              <a:ext uri="{FF2B5EF4-FFF2-40B4-BE49-F238E27FC236}">
                <a16:creationId xmlns:a16="http://schemas.microsoft.com/office/drawing/2014/main" id="{C682141F-6B86-4F7F-B485-C1974363A03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26">
            <a:extLst>
              <a:ext uri="{FF2B5EF4-FFF2-40B4-BE49-F238E27FC236}">
                <a16:creationId xmlns:a16="http://schemas.microsoft.com/office/drawing/2014/main" id="{7895990C-5B44-C5D0-536F-7DAB599931E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28187" y="18276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Registos de Utilizadores e Produtos</a:t>
            </a:r>
            <a:endParaRPr sz="1400" dirty="0"/>
          </a:p>
        </p:txBody>
      </p:sp>
      <p:sp>
        <p:nvSpPr>
          <p:cNvPr id="650" name="Google Shape;650;p26">
            <a:extLst>
              <a:ext uri="{FF2B5EF4-FFF2-40B4-BE49-F238E27FC236}">
                <a16:creationId xmlns:a16="http://schemas.microsoft.com/office/drawing/2014/main" id="{B2D36BDE-AD1F-D5CF-E212-9F2468A27EE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51" name="Google Shape;651;p26">
            <a:extLst>
              <a:ext uri="{FF2B5EF4-FFF2-40B4-BE49-F238E27FC236}">
                <a16:creationId xmlns:a16="http://schemas.microsoft.com/office/drawing/2014/main" id="{197EF738-5990-4A7D-DBBC-A609C0B3AF5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4725400" y="1808875"/>
            <a:ext cx="3643800" cy="806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Gerenciamento / Gestão</a:t>
            </a:r>
            <a:endParaRPr sz="1400" dirty="0"/>
          </a:p>
        </p:txBody>
      </p:sp>
      <p:sp>
        <p:nvSpPr>
          <p:cNvPr id="652" name="Google Shape;652;p26">
            <a:extLst>
              <a:ext uri="{FF2B5EF4-FFF2-40B4-BE49-F238E27FC236}">
                <a16:creationId xmlns:a16="http://schemas.microsoft.com/office/drawing/2014/main" id="{E2B4806C-188B-E674-7BAB-164A4C01DE2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3" name="Google Shape;653;p26">
            <a:extLst>
              <a:ext uri="{FF2B5EF4-FFF2-40B4-BE49-F238E27FC236}">
                <a16:creationId xmlns:a16="http://schemas.microsoft.com/office/drawing/2014/main" id="{2E8BF0EE-2EBE-F686-4D6C-EF5804B30D84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928175" y="3370700"/>
            <a:ext cx="3643800" cy="982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/>
              <a:t>Previsão de Vendas</a:t>
            </a:r>
            <a:endParaRPr sz="1400" dirty="0"/>
          </a:p>
        </p:txBody>
      </p:sp>
      <p:sp>
        <p:nvSpPr>
          <p:cNvPr id="654" name="Google Shape;654;p26">
            <a:extLst>
              <a:ext uri="{FF2B5EF4-FFF2-40B4-BE49-F238E27FC236}">
                <a16:creationId xmlns:a16="http://schemas.microsoft.com/office/drawing/2014/main" id="{33A2B352-14A1-28C4-2356-D7559537BD56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55" name="Google Shape;655;p26">
            <a:extLst>
              <a:ext uri="{FF2B5EF4-FFF2-40B4-BE49-F238E27FC236}">
                <a16:creationId xmlns:a16="http://schemas.microsoft.com/office/drawing/2014/main" id="{26E021B7-DBB3-F563-832C-3A1AF1673925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4725400" y="3370700"/>
            <a:ext cx="3643800" cy="11637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Visualização de Métricas</a:t>
            </a:r>
            <a:endParaRPr sz="1400" dirty="0"/>
          </a:p>
        </p:txBody>
      </p:sp>
      <p:sp>
        <p:nvSpPr>
          <p:cNvPr id="656" name="Google Shape;656;p26">
            <a:extLst>
              <a:ext uri="{FF2B5EF4-FFF2-40B4-BE49-F238E27FC236}">
                <a16:creationId xmlns:a16="http://schemas.microsoft.com/office/drawing/2014/main" id="{0D36567D-D0DE-9435-484B-FFB00CA20935}"/>
              </a:ext>
            </a:extLst>
          </p:cNvPr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6">
            <a:extLst>
              <a:ext uri="{FF2B5EF4-FFF2-40B4-BE49-F238E27FC236}">
                <a16:creationId xmlns:a16="http://schemas.microsoft.com/office/drawing/2014/main" id="{CB7EB19C-A17E-CBE6-A4B9-9DF1FDFBF1C5}"/>
              </a:ext>
            </a:extLst>
          </p:cNvPr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6">
            <a:extLst>
              <a:ext uri="{FF2B5EF4-FFF2-40B4-BE49-F238E27FC236}">
                <a16:creationId xmlns:a16="http://schemas.microsoft.com/office/drawing/2014/main" id="{7BE85DEF-7CEE-05A9-A36A-7EB298D36DDE}"/>
              </a:ext>
            </a:extLst>
          </p:cNvPr>
          <p:cNvSpPr/>
          <p:nvPr/>
        </p:nvSpPr>
        <p:spPr>
          <a:xfrm flipH="1">
            <a:off x="4572013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6">
            <a:extLst>
              <a:ext uri="{FF2B5EF4-FFF2-40B4-BE49-F238E27FC236}">
                <a16:creationId xmlns:a16="http://schemas.microsoft.com/office/drawing/2014/main" id="{844BC7A6-E151-0F68-E840-E03C39C7DB33}"/>
              </a:ext>
            </a:extLst>
          </p:cNvPr>
          <p:cNvSpPr/>
          <p:nvPr/>
        </p:nvSpPr>
        <p:spPr>
          <a:xfrm flipH="1">
            <a:off x="774788" y="303342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91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>
          <a:extLst>
            <a:ext uri="{FF2B5EF4-FFF2-40B4-BE49-F238E27FC236}">
              <a16:creationId xmlns:a16="http://schemas.microsoft.com/office/drawing/2014/main" id="{599F80B4-A483-E5DD-AC0C-DB7F705D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28">
            <a:extLst>
              <a:ext uri="{FF2B5EF4-FFF2-40B4-BE49-F238E27FC236}">
                <a16:creationId xmlns:a16="http://schemas.microsoft.com/office/drawing/2014/main" id="{44BECE4A-A0DE-AFC0-F2F2-CFCB3A74EA6E}"/>
              </a:ext>
            </a:extLst>
          </p:cNvPr>
          <p:cNvGrpSpPr/>
          <p:nvPr/>
        </p:nvGrpSpPr>
        <p:grpSpPr>
          <a:xfrm>
            <a:off x="713223" y="368238"/>
            <a:ext cx="7917558" cy="4407033"/>
            <a:chOff x="713223" y="368238"/>
            <a:chExt cx="7917558" cy="4407033"/>
          </a:xfrm>
        </p:grpSpPr>
        <p:sp>
          <p:nvSpPr>
            <p:cNvPr id="728" name="Google Shape;728;p28">
              <a:extLst>
                <a:ext uri="{FF2B5EF4-FFF2-40B4-BE49-F238E27FC236}">
                  <a16:creationId xmlns:a16="http://schemas.microsoft.com/office/drawing/2014/main" id="{AB1D86FD-A17E-B42E-32A3-9564A6BAB16B}"/>
                </a:ext>
              </a:extLst>
            </p:cNvPr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>
              <a:extLst>
                <a:ext uri="{FF2B5EF4-FFF2-40B4-BE49-F238E27FC236}">
                  <a16:creationId xmlns:a16="http://schemas.microsoft.com/office/drawing/2014/main" id="{7D450396-7A2F-96AD-41CE-416D52A83C03}"/>
                </a:ext>
              </a:extLst>
            </p:cNvPr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8">
            <a:extLst>
              <a:ext uri="{FF2B5EF4-FFF2-40B4-BE49-F238E27FC236}">
                <a16:creationId xmlns:a16="http://schemas.microsoft.com/office/drawing/2014/main" id="{0FCCC707-CA76-4A19-AA69-C983271AC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2051" y="2174375"/>
            <a:ext cx="5653349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b="0" dirty="0">
                <a:solidFill>
                  <a:schemeClr val="lt1"/>
                </a:solidFill>
              </a:rPr>
              <a:t>Requisitos</a:t>
            </a:r>
            <a:br>
              <a:rPr lang="en" sz="5300" b="0" dirty="0">
                <a:solidFill>
                  <a:schemeClr val="lt1"/>
                </a:solidFill>
              </a:rPr>
            </a:br>
            <a:r>
              <a:rPr lang="en" sz="4800" dirty="0">
                <a:solidFill>
                  <a:schemeClr val="accent1"/>
                </a:solidFill>
              </a:rPr>
              <a:t>Não Funcionais</a:t>
            </a:r>
            <a:endParaRPr sz="5300" dirty="0">
              <a:solidFill>
                <a:schemeClr val="accent1"/>
              </a:solidFill>
            </a:endParaRPr>
          </a:p>
        </p:txBody>
      </p:sp>
      <p:grpSp>
        <p:nvGrpSpPr>
          <p:cNvPr id="731" name="Google Shape;731;p28">
            <a:extLst>
              <a:ext uri="{FF2B5EF4-FFF2-40B4-BE49-F238E27FC236}">
                <a16:creationId xmlns:a16="http://schemas.microsoft.com/office/drawing/2014/main" id="{0CF376C2-094A-B8CE-C656-2D6082F92E3E}"/>
              </a:ext>
            </a:extLst>
          </p:cNvPr>
          <p:cNvGrpSpPr/>
          <p:nvPr/>
        </p:nvGrpSpPr>
        <p:grpSpPr>
          <a:xfrm>
            <a:off x="713230" y="1437717"/>
            <a:ext cx="7113095" cy="3166295"/>
            <a:chOff x="713230" y="1437717"/>
            <a:chExt cx="7113095" cy="3166295"/>
          </a:xfrm>
        </p:grpSpPr>
        <p:grpSp>
          <p:nvGrpSpPr>
            <p:cNvPr id="732" name="Google Shape;732;p28">
              <a:extLst>
                <a:ext uri="{FF2B5EF4-FFF2-40B4-BE49-F238E27FC236}">
                  <a16:creationId xmlns:a16="http://schemas.microsoft.com/office/drawing/2014/main" id="{D774745E-E2A3-52F5-B210-8019575EF309}"/>
                </a:ext>
              </a:extLst>
            </p:cNvPr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33" name="Google Shape;733;p28">
                <a:extLst>
                  <a:ext uri="{FF2B5EF4-FFF2-40B4-BE49-F238E27FC236}">
                    <a16:creationId xmlns:a16="http://schemas.microsoft.com/office/drawing/2014/main" id="{A335043B-C831-406A-D663-38AA9E3BFBEE}"/>
                  </a:ext>
                </a:extLst>
              </p:cNvPr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>
                <a:extLst>
                  <a:ext uri="{FF2B5EF4-FFF2-40B4-BE49-F238E27FC236}">
                    <a16:creationId xmlns:a16="http://schemas.microsoft.com/office/drawing/2014/main" id="{1D5A9883-4938-F955-3629-0E0DCF9C3CAF}"/>
                  </a:ext>
                </a:extLst>
              </p:cNvPr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>
                <a:extLst>
                  <a:ext uri="{FF2B5EF4-FFF2-40B4-BE49-F238E27FC236}">
                    <a16:creationId xmlns:a16="http://schemas.microsoft.com/office/drawing/2014/main" id="{A12689F5-FE22-D1F6-E6D5-E259649DC2B5}"/>
                  </a:ext>
                </a:extLst>
              </p:cNvPr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>
                <a:extLst>
                  <a:ext uri="{FF2B5EF4-FFF2-40B4-BE49-F238E27FC236}">
                    <a16:creationId xmlns:a16="http://schemas.microsoft.com/office/drawing/2014/main" id="{269F3479-8160-E20F-549A-E6627BD7FDC0}"/>
                  </a:ext>
                </a:extLst>
              </p:cNvPr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>
                <a:extLst>
                  <a:ext uri="{FF2B5EF4-FFF2-40B4-BE49-F238E27FC236}">
                    <a16:creationId xmlns:a16="http://schemas.microsoft.com/office/drawing/2014/main" id="{3255D419-DAAD-C022-D376-FA9B0975AE4A}"/>
                  </a:ext>
                </a:extLst>
              </p:cNvPr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>
                <a:extLst>
                  <a:ext uri="{FF2B5EF4-FFF2-40B4-BE49-F238E27FC236}">
                    <a16:creationId xmlns:a16="http://schemas.microsoft.com/office/drawing/2014/main" id="{A1CB0247-5EE0-3186-63F1-D0579FB0B2D6}"/>
                  </a:ext>
                </a:extLst>
              </p:cNvPr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>
                <a:extLst>
                  <a:ext uri="{FF2B5EF4-FFF2-40B4-BE49-F238E27FC236}">
                    <a16:creationId xmlns:a16="http://schemas.microsoft.com/office/drawing/2014/main" id="{F1B90E25-271E-1F66-F61C-D73F8839DCDE}"/>
                  </a:ext>
                </a:extLst>
              </p:cNvPr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>
                <a:extLst>
                  <a:ext uri="{FF2B5EF4-FFF2-40B4-BE49-F238E27FC236}">
                    <a16:creationId xmlns:a16="http://schemas.microsoft.com/office/drawing/2014/main" id="{12C0BD90-8634-E298-E1A9-20F85C27F3E9}"/>
                  </a:ext>
                </a:extLst>
              </p:cNvPr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>
                <a:extLst>
                  <a:ext uri="{FF2B5EF4-FFF2-40B4-BE49-F238E27FC236}">
                    <a16:creationId xmlns:a16="http://schemas.microsoft.com/office/drawing/2014/main" id="{BD5F07DC-5D27-9D48-90B5-ADC3D9E90B64}"/>
                  </a:ext>
                </a:extLst>
              </p:cNvPr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>
                <a:extLst>
                  <a:ext uri="{FF2B5EF4-FFF2-40B4-BE49-F238E27FC236}">
                    <a16:creationId xmlns:a16="http://schemas.microsoft.com/office/drawing/2014/main" id="{45BF8DC9-DAC9-30AD-3BFE-3899EFCA8711}"/>
                  </a:ext>
                </a:extLst>
              </p:cNvPr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>
                <a:extLst>
                  <a:ext uri="{FF2B5EF4-FFF2-40B4-BE49-F238E27FC236}">
                    <a16:creationId xmlns:a16="http://schemas.microsoft.com/office/drawing/2014/main" id="{669747AC-F332-B222-5489-6126E253F3F6}"/>
                  </a:ext>
                </a:extLst>
              </p:cNvPr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>
                <a:extLst>
                  <a:ext uri="{FF2B5EF4-FFF2-40B4-BE49-F238E27FC236}">
                    <a16:creationId xmlns:a16="http://schemas.microsoft.com/office/drawing/2014/main" id="{8FF4C875-AA58-1537-9BD7-397490DAF0F1}"/>
                  </a:ext>
                </a:extLst>
              </p:cNvPr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>
                <a:extLst>
                  <a:ext uri="{FF2B5EF4-FFF2-40B4-BE49-F238E27FC236}">
                    <a16:creationId xmlns:a16="http://schemas.microsoft.com/office/drawing/2014/main" id="{669661F6-8212-5D43-78A9-21552A5B643A}"/>
                  </a:ext>
                </a:extLst>
              </p:cNvPr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>
                <a:extLst>
                  <a:ext uri="{FF2B5EF4-FFF2-40B4-BE49-F238E27FC236}">
                    <a16:creationId xmlns:a16="http://schemas.microsoft.com/office/drawing/2014/main" id="{21DBAA41-36B5-D440-B50C-E5E0018C9514}"/>
                  </a:ext>
                </a:extLst>
              </p:cNvPr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>
                <a:extLst>
                  <a:ext uri="{FF2B5EF4-FFF2-40B4-BE49-F238E27FC236}">
                    <a16:creationId xmlns:a16="http://schemas.microsoft.com/office/drawing/2014/main" id="{C7BC17E6-27FC-7D8C-E23B-814B0BEB1A29}"/>
                  </a:ext>
                </a:extLst>
              </p:cNvPr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>
                <a:extLst>
                  <a:ext uri="{FF2B5EF4-FFF2-40B4-BE49-F238E27FC236}">
                    <a16:creationId xmlns:a16="http://schemas.microsoft.com/office/drawing/2014/main" id="{4C908FCA-4DE7-019D-BFCF-1A6EF99A6D13}"/>
                  </a:ext>
                </a:extLst>
              </p:cNvPr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>
                <a:extLst>
                  <a:ext uri="{FF2B5EF4-FFF2-40B4-BE49-F238E27FC236}">
                    <a16:creationId xmlns:a16="http://schemas.microsoft.com/office/drawing/2014/main" id="{0FF4C7F0-B174-2185-CDF2-64B661DC0CEC}"/>
                  </a:ext>
                </a:extLst>
              </p:cNvPr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>
                <a:extLst>
                  <a:ext uri="{FF2B5EF4-FFF2-40B4-BE49-F238E27FC236}">
                    <a16:creationId xmlns:a16="http://schemas.microsoft.com/office/drawing/2014/main" id="{901E6C10-3D06-C94D-C996-2D64961BA71D}"/>
                  </a:ext>
                </a:extLst>
              </p:cNvPr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>
                <a:extLst>
                  <a:ext uri="{FF2B5EF4-FFF2-40B4-BE49-F238E27FC236}">
                    <a16:creationId xmlns:a16="http://schemas.microsoft.com/office/drawing/2014/main" id="{595B0546-9370-AF47-6337-74507D42C507}"/>
                  </a:ext>
                </a:extLst>
              </p:cNvPr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>
                <a:extLst>
                  <a:ext uri="{FF2B5EF4-FFF2-40B4-BE49-F238E27FC236}">
                    <a16:creationId xmlns:a16="http://schemas.microsoft.com/office/drawing/2014/main" id="{005797E4-8ABE-D569-A6A6-42A500BACFAC}"/>
                  </a:ext>
                </a:extLst>
              </p:cNvPr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>
                <a:extLst>
                  <a:ext uri="{FF2B5EF4-FFF2-40B4-BE49-F238E27FC236}">
                    <a16:creationId xmlns:a16="http://schemas.microsoft.com/office/drawing/2014/main" id="{C9F91092-8D16-792A-B0AE-CE21D59AF608}"/>
                  </a:ext>
                </a:extLst>
              </p:cNvPr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>
                <a:extLst>
                  <a:ext uri="{FF2B5EF4-FFF2-40B4-BE49-F238E27FC236}">
                    <a16:creationId xmlns:a16="http://schemas.microsoft.com/office/drawing/2014/main" id="{91F60451-8BC7-6823-4C1C-F76D962E7D8F}"/>
                  </a:ext>
                </a:extLst>
              </p:cNvPr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28">
              <a:extLst>
                <a:ext uri="{FF2B5EF4-FFF2-40B4-BE49-F238E27FC236}">
                  <a16:creationId xmlns:a16="http://schemas.microsoft.com/office/drawing/2014/main" id="{B8B68025-5B73-9944-2FFC-1231F0605F9A}"/>
                </a:ext>
              </a:extLst>
            </p:cNvPr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56" name="Google Shape;756;p28">
                <a:extLst>
                  <a:ext uri="{FF2B5EF4-FFF2-40B4-BE49-F238E27FC236}">
                    <a16:creationId xmlns:a16="http://schemas.microsoft.com/office/drawing/2014/main" id="{B2DBE945-026B-BCDA-2887-F7651F11D111}"/>
                  </a:ext>
                </a:extLst>
              </p:cNvPr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>
                <a:extLst>
                  <a:ext uri="{FF2B5EF4-FFF2-40B4-BE49-F238E27FC236}">
                    <a16:creationId xmlns:a16="http://schemas.microsoft.com/office/drawing/2014/main" id="{B1C41C63-D039-31BA-EA95-9EA47384731F}"/>
                  </a:ext>
                </a:extLst>
              </p:cNvPr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>
                <a:extLst>
                  <a:ext uri="{FF2B5EF4-FFF2-40B4-BE49-F238E27FC236}">
                    <a16:creationId xmlns:a16="http://schemas.microsoft.com/office/drawing/2014/main" id="{F763A861-5ECD-FF40-2352-9F60F2E85735}"/>
                  </a:ext>
                </a:extLst>
              </p:cNvPr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>
                <a:extLst>
                  <a:ext uri="{FF2B5EF4-FFF2-40B4-BE49-F238E27FC236}">
                    <a16:creationId xmlns:a16="http://schemas.microsoft.com/office/drawing/2014/main" id="{E7935F04-78D3-0F26-DFC1-BF1AA931E715}"/>
                  </a:ext>
                </a:extLst>
              </p:cNvPr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>
                <a:extLst>
                  <a:ext uri="{FF2B5EF4-FFF2-40B4-BE49-F238E27FC236}">
                    <a16:creationId xmlns:a16="http://schemas.microsoft.com/office/drawing/2014/main" id="{F46D925E-6979-DD87-C280-A8D7C66602E0}"/>
                  </a:ext>
                </a:extLst>
              </p:cNvPr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>
                <a:extLst>
                  <a:ext uri="{FF2B5EF4-FFF2-40B4-BE49-F238E27FC236}">
                    <a16:creationId xmlns:a16="http://schemas.microsoft.com/office/drawing/2014/main" id="{1E9156FF-675A-648F-6DAD-A5365A6CB1EC}"/>
                  </a:ext>
                </a:extLst>
              </p:cNvPr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>
                <a:extLst>
                  <a:ext uri="{FF2B5EF4-FFF2-40B4-BE49-F238E27FC236}">
                    <a16:creationId xmlns:a16="http://schemas.microsoft.com/office/drawing/2014/main" id="{2B969B25-E250-A63C-0D5F-F7DF67115255}"/>
                  </a:ext>
                </a:extLst>
              </p:cNvPr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>
                <a:extLst>
                  <a:ext uri="{FF2B5EF4-FFF2-40B4-BE49-F238E27FC236}">
                    <a16:creationId xmlns:a16="http://schemas.microsoft.com/office/drawing/2014/main" id="{6CB67256-2A95-B7F4-F3DF-C4AC535DE35A}"/>
                  </a:ext>
                </a:extLst>
              </p:cNvPr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>
                <a:extLst>
                  <a:ext uri="{FF2B5EF4-FFF2-40B4-BE49-F238E27FC236}">
                    <a16:creationId xmlns:a16="http://schemas.microsoft.com/office/drawing/2014/main" id="{C3596D48-461B-74F8-F9EA-711DC66D7B6C}"/>
                  </a:ext>
                </a:extLst>
              </p:cNvPr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>
                <a:extLst>
                  <a:ext uri="{FF2B5EF4-FFF2-40B4-BE49-F238E27FC236}">
                    <a16:creationId xmlns:a16="http://schemas.microsoft.com/office/drawing/2014/main" id="{3C9238E2-E3B0-C2DA-149D-25FF23C7AC4B}"/>
                  </a:ext>
                </a:extLst>
              </p:cNvPr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>
                <a:extLst>
                  <a:ext uri="{FF2B5EF4-FFF2-40B4-BE49-F238E27FC236}">
                    <a16:creationId xmlns:a16="http://schemas.microsoft.com/office/drawing/2014/main" id="{EB018D35-E483-88FB-14A4-B3556F25A46A}"/>
                  </a:ext>
                </a:extLst>
              </p:cNvPr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>
                <a:extLst>
                  <a:ext uri="{FF2B5EF4-FFF2-40B4-BE49-F238E27FC236}">
                    <a16:creationId xmlns:a16="http://schemas.microsoft.com/office/drawing/2014/main" id="{6424EFDE-C94B-60EF-9D61-172F967CDD51}"/>
                  </a:ext>
                </a:extLst>
              </p:cNvPr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>
                <a:extLst>
                  <a:ext uri="{FF2B5EF4-FFF2-40B4-BE49-F238E27FC236}">
                    <a16:creationId xmlns:a16="http://schemas.microsoft.com/office/drawing/2014/main" id="{89C21702-3A5F-EF53-CBDF-E4EC9706A25B}"/>
                  </a:ext>
                </a:extLst>
              </p:cNvPr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>
                <a:extLst>
                  <a:ext uri="{FF2B5EF4-FFF2-40B4-BE49-F238E27FC236}">
                    <a16:creationId xmlns:a16="http://schemas.microsoft.com/office/drawing/2014/main" id="{E4AA5E6A-E258-AE5E-C34C-0EB97C07F080}"/>
                  </a:ext>
                </a:extLst>
              </p:cNvPr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>
                <a:extLst>
                  <a:ext uri="{FF2B5EF4-FFF2-40B4-BE49-F238E27FC236}">
                    <a16:creationId xmlns:a16="http://schemas.microsoft.com/office/drawing/2014/main" id="{6661E6F5-45A9-5761-9599-570C3429DD4C}"/>
                  </a:ext>
                </a:extLst>
              </p:cNvPr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>
                <a:extLst>
                  <a:ext uri="{FF2B5EF4-FFF2-40B4-BE49-F238E27FC236}">
                    <a16:creationId xmlns:a16="http://schemas.microsoft.com/office/drawing/2014/main" id="{7571A240-A6F6-F485-912B-D4022BB34047}"/>
                  </a:ext>
                </a:extLst>
              </p:cNvPr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>
                <a:extLst>
                  <a:ext uri="{FF2B5EF4-FFF2-40B4-BE49-F238E27FC236}">
                    <a16:creationId xmlns:a16="http://schemas.microsoft.com/office/drawing/2014/main" id="{4AFC8300-7B3D-F932-36EF-E27E43A0AE51}"/>
                  </a:ext>
                </a:extLst>
              </p:cNvPr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>
                <a:extLst>
                  <a:ext uri="{FF2B5EF4-FFF2-40B4-BE49-F238E27FC236}">
                    <a16:creationId xmlns:a16="http://schemas.microsoft.com/office/drawing/2014/main" id="{8825A457-67D4-C9B0-8DC7-404FAE2775AF}"/>
                  </a:ext>
                </a:extLst>
              </p:cNvPr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28">
            <a:extLst>
              <a:ext uri="{FF2B5EF4-FFF2-40B4-BE49-F238E27FC236}">
                <a16:creationId xmlns:a16="http://schemas.microsoft.com/office/drawing/2014/main" id="{F08CCAD1-5C92-487C-F079-E326FD053AD3}"/>
              </a:ext>
            </a:extLst>
          </p:cNvPr>
          <p:cNvGrpSpPr/>
          <p:nvPr/>
        </p:nvGrpSpPr>
        <p:grpSpPr>
          <a:xfrm>
            <a:off x="-2345656" y="-1320018"/>
            <a:ext cx="8780562" cy="9003051"/>
            <a:chOff x="-2345656" y="-1320018"/>
            <a:chExt cx="8780562" cy="9003051"/>
          </a:xfrm>
        </p:grpSpPr>
        <p:grpSp>
          <p:nvGrpSpPr>
            <p:cNvPr id="775" name="Google Shape;775;p28">
              <a:extLst>
                <a:ext uri="{FF2B5EF4-FFF2-40B4-BE49-F238E27FC236}">
                  <a16:creationId xmlns:a16="http://schemas.microsoft.com/office/drawing/2014/main" id="{100714F0-23F0-C73C-0C9C-4EF68F95DF42}"/>
                </a:ext>
              </a:extLst>
            </p:cNvPr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76" name="Google Shape;776;p28">
                <a:extLst>
                  <a:ext uri="{FF2B5EF4-FFF2-40B4-BE49-F238E27FC236}">
                    <a16:creationId xmlns:a16="http://schemas.microsoft.com/office/drawing/2014/main" id="{5402E9F8-95D9-A575-7553-7E1C0E896DDE}"/>
                  </a:ext>
                </a:extLst>
              </p:cNvPr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>
                <a:extLst>
                  <a:ext uri="{FF2B5EF4-FFF2-40B4-BE49-F238E27FC236}">
                    <a16:creationId xmlns:a16="http://schemas.microsoft.com/office/drawing/2014/main" id="{47BEBFDE-23CA-11BB-4AE8-4F4892EA9CC0}"/>
                  </a:ext>
                </a:extLst>
              </p:cNvPr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8">
              <a:extLst>
                <a:ext uri="{FF2B5EF4-FFF2-40B4-BE49-F238E27FC236}">
                  <a16:creationId xmlns:a16="http://schemas.microsoft.com/office/drawing/2014/main" id="{4967B53B-E15C-F0E3-B39A-73FE692FB5D5}"/>
                </a:ext>
              </a:extLst>
            </p:cNvPr>
            <p:cNvGrpSpPr/>
            <p:nvPr/>
          </p:nvGrpSpPr>
          <p:grpSpPr>
            <a:xfrm rot="-1541492">
              <a:off x="2535099" y="3721048"/>
              <a:ext cx="3325047" cy="3409781"/>
              <a:chOff x="7159200" y="2117361"/>
              <a:chExt cx="2271501" cy="2329387"/>
            </a:xfrm>
          </p:grpSpPr>
          <p:sp>
            <p:nvSpPr>
              <p:cNvPr id="779" name="Google Shape;779;p28">
                <a:extLst>
                  <a:ext uri="{FF2B5EF4-FFF2-40B4-BE49-F238E27FC236}">
                    <a16:creationId xmlns:a16="http://schemas.microsoft.com/office/drawing/2014/main" id="{87159D58-9CB4-56F6-C8C4-9D8DBB5F5E82}"/>
                  </a:ext>
                </a:extLst>
              </p:cNvPr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>
                <a:extLst>
                  <a:ext uri="{FF2B5EF4-FFF2-40B4-BE49-F238E27FC236}">
                    <a16:creationId xmlns:a16="http://schemas.microsoft.com/office/drawing/2014/main" id="{0ABD49FC-9295-E240-41EE-B1C2FE287DF6}"/>
                  </a:ext>
                </a:extLst>
              </p:cNvPr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>
                <a:extLst>
                  <a:ext uri="{FF2B5EF4-FFF2-40B4-BE49-F238E27FC236}">
                    <a16:creationId xmlns:a16="http://schemas.microsoft.com/office/drawing/2014/main" id="{2DC9CBFA-CE92-911E-E3CB-DD9878B3A3DD}"/>
                  </a:ext>
                </a:extLst>
              </p:cNvPr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28">
              <a:extLst>
                <a:ext uri="{FF2B5EF4-FFF2-40B4-BE49-F238E27FC236}">
                  <a16:creationId xmlns:a16="http://schemas.microsoft.com/office/drawing/2014/main" id="{EC4AC7CE-987A-4187-15A4-A70D827D3461}"/>
                </a:ext>
              </a:extLst>
            </p:cNvPr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83" name="Google Shape;783;p28">
                <a:extLst>
                  <a:ext uri="{FF2B5EF4-FFF2-40B4-BE49-F238E27FC236}">
                    <a16:creationId xmlns:a16="http://schemas.microsoft.com/office/drawing/2014/main" id="{39B05718-002D-11CE-1057-EB8E383A0122}"/>
                  </a:ext>
                </a:extLst>
              </p:cNvPr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>
                <a:extLst>
                  <a:ext uri="{FF2B5EF4-FFF2-40B4-BE49-F238E27FC236}">
                    <a16:creationId xmlns:a16="http://schemas.microsoft.com/office/drawing/2014/main" id="{5BB7A3B0-0AA5-EB1D-8C49-D300B71579D4}"/>
                  </a:ext>
                </a:extLst>
              </p:cNvPr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5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>
          <a:extLst>
            <a:ext uri="{FF2B5EF4-FFF2-40B4-BE49-F238E27FC236}">
              <a16:creationId xmlns:a16="http://schemas.microsoft.com/office/drawing/2014/main" id="{CC850814-E805-C455-2F02-693A2F7EB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6">
            <a:extLst>
              <a:ext uri="{FF2B5EF4-FFF2-40B4-BE49-F238E27FC236}">
                <a16:creationId xmlns:a16="http://schemas.microsoft.com/office/drawing/2014/main" id="{D2DC2D88-C440-0BAB-41A4-89D0AB3C5B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Requisitos </a:t>
            </a:r>
            <a:r>
              <a:rPr lang="en" b="1" dirty="0"/>
              <a:t>Não Funcionais</a:t>
            </a:r>
            <a:endParaRPr b="1" dirty="0"/>
          </a:p>
        </p:txBody>
      </p:sp>
      <p:sp>
        <p:nvSpPr>
          <p:cNvPr id="648" name="Google Shape;648;p26">
            <a:extLst>
              <a:ext uri="{FF2B5EF4-FFF2-40B4-BE49-F238E27FC236}">
                <a16:creationId xmlns:a16="http://schemas.microsoft.com/office/drawing/2014/main" id="{58D89205-3C9B-AD52-7252-2C05037546B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49" name="Google Shape;649;p26">
            <a:extLst>
              <a:ext uri="{FF2B5EF4-FFF2-40B4-BE49-F238E27FC236}">
                <a16:creationId xmlns:a16="http://schemas.microsoft.com/office/drawing/2014/main" id="{3CDE4D05-0716-BA7E-D9F8-2D385C36444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28187" y="18276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Estar conectado a uma base de dados</a:t>
            </a:r>
            <a:endParaRPr sz="1400" dirty="0"/>
          </a:p>
        </p:txBody>
      </p:sp>
      <p:sp>
        <p:nvSpPr>
          <p:cNvPr id="650" name="Google Shape;650;p26">
            <a:extLst>
              <a:ext uri="{FF2B5EF4-FFF2-40B4-BE49-F238E27FC236}">
                <a16:creationId xmlns:a16="http://schemas.microsoft.com/office/drawing/2014/main" id="{80C5D86E-43D8-9244-4DEC-EA33748DBA5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804814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1" name="Google Shape;651;p26">
            <a:extLst>
              <a:ext uri="{FF2B5EF4-FFF2-40B4-BE49-F238E27FC236}">
                <a16:creationId xmlns:a16="http://schemas.microsoft.com/office/drawing/2014/main" id="{37E5F42B-67CD-C55F-77F0-2DAA29D45E6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804805" y="1808875"/>
            <a:ext cx="3643800" cy="8061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Interface Intuitiva</a:t>
            </a:r>
            <a:endParaRPr sz="1400" dirty="0"/>
          </a:p>
        </p:txBody>
      </p:sp>
      <p:sp>
        <p:nvSpPr>
          <p:cNvPr id="652" name="Google Shape;652;p26">
            <a:extLst>
              <a:ext uri="{FF2B5EF4-FFF2-40B4-BE49-F238E27FC236}">
                <a16:creationId xmlns:a16="http://schemas.microsoft.com/office/drawing/2014/main" id="{4A504FB5-31FE-8C59-1DC0-8CA94BBDAF1C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903508" y="2959710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53" name="Google Shape;653;p26">
            <a:extLst>
              <a:ext uri="{FF2B5EF4-FFF2-40B4-BE49-F238E27FC236}">
                <a16:creationId xmlns:a16="http://schemas.microsoft.com/office/drawing/2014/main" id="{E950297A-73F9-074F-CC00-DE63F641BD2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2903500" y="3364835"/>
            <a:ext cx="3643800" cy="9825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 dirty="0"/>
              <a:t>Compatível com os softwares mais utilizados</a:t>
            </a:r>
            <a:endParaRPr sz="1400" dirty="0"/>
          </a:p>
        </p:txBody>
      </p:sp>
      <p:sp>
        <p:nvSpPr>
          <p:cNvPr id="656" name="Google Shape;656;p26">
            <a:extLst>
              <a:ext uri="{FF2B5EF4-FFF2-40B4-BE49-F238E27FC236}">
                <a16:creationId xmlns:a16="http://schemas.microsoft.com/office/drawing/2014/main" id="{848D4249-B8D7-7721-3AF9-E5801C35A457}"/>
              </a:ext>
            </a:extLst>
          </p:cNvPr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6">
            <a:extLst>
              <a:ext uri="{FF2B5EF4-FFF2-40B4-BE49-F238E27FC236}">
                <a16:creationId xmlns:a16="http://schemas.microsoft.com/office/drawing/2014/main" id="{BA7D615A-4D12-AE43-5199-DA20558C30B1}"/>
              </a:ext>
            </a:extLst>
          </p:cNvPr>
          <p:cNvSpPr/>
          <p:nvPr/>
        </p:nvSpPr>
        <p:spPr>
          <a:xfrm flipH="1">
            <a:off x="565141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6">
            <a:extLst>
              <a:ext uri="{FF2B5EF4-FFF2-40B4-BE49-F238E27FC236}">
                <a16:creationId xmlns:a16="http://schemas.microsoft.com/office/drawing/2014/main" id="{0317B836-0BEC-E359-0FA8-B0D2537E65FF}"/>
              </a:ext>
            </a:extLst>
          </p:cNvPr>
          <p:cNvSpPr/>
          <p:nvPr/>
        </p:nvSpPr>
        <p:spPr>
          <a:xfrm flipH="1">
            <a:off x="2750113" y="302755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15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>
          <a:extLst>
            <a:ext uri="{FF2B5EF4-FFF2-40B4-BE49-F238E27FC236}">
              <a16:creationId xmlns:a16="http://schemas.microsoft.com/office/drawing/2014/main" id="{0528C673-3C0A-B483-7A89-F483FC4E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" name="Google Shape;727;p28">
            <a:extLst>
              <a:ext uri="{FF2B5EF4-FFF2-40B4-BE49-F238E27FC236}">
                <a16:creationId xmlns:a16="http://schemas.microsoft.com/office/drawing/2014/main" id="{96078B3C-FC7C-A325-5DC4-7BCB5894155C}"/>
              </a:ext>
            </a:extLst>
          </p:cNvPr>
          <p:cNvGrpSpPr/>
          <p:nvPr/>
        </p:nvGrpSpPr>
        <p:grpSpPr>
          <a:xfrm>
            <a:off x="713223" y="368238"/>
            <a:ext cx="7917558" cy="4407033"/>
            <a:chOff x="713223" y="368238"/>
            <a:chExt cx="7917558" cy="4407033"/>
          </a:xfrm>
        </p:grpSpPr>
        <p:sp>
          <p:nvSpPr>
            <p:cNvPr id="728" name="Google Shape;728;p28">
              <a:extLst>
                <a:ext uri="{FF2B5EF4-FFF2-40B4-BE49-F238E27FC236}">
                  <a16:creationId xmlns:a16="http://schemas.microsoft.com/office/drawing/2014/main" id="{AEA648F5-3FCF-3ECD-6F39-BA50CB2956B8}"/>
                </a:ext>
              </a:extLst>
            </p:cNvPr>
            <p:cNvSpPr/>
            <p:nvPr/>
          </p:nvSpPr>
          <p:spPr>
            <a:xfrm rot="10800000">
              <a:off x="2677775" y="368238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>
              <a:extLst>
                <a:ext uri="{FF2B5EF4-FFF2-40B4-BE49-F238E27FC236}">
                  <a16:creationId xmlns:a16="http://schemas.microsoft.com/office/drawing/2014/main" id="{96409E47-4186-51F6-BDDF-6ED11AB50AE0}"/>
                </a:ext>
              </a:extLst>
            </p:cNvPr>
            <p:cNvSpPr/>
            <p:nvPr/>
          </p:nvSpPr>
          <p:spPr>
            <a:xfrm rot="10800000">
              <a:off x="713223" y="24002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0" name="Google Shape;730;p28">
            <a:extLst>
              <a:ext uri="{FF2B5EF4-FFF2-40B4-BE49-F238E27FC236}">
                <a16:creationId xmlns:a16="http://schemas.microsoft.com/office/drawing/2014/main" id="{F7A639C5-D0E1-5BF8-0F4D-47BD50118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4100" y="2174375"/>
            <a:ext cx="5271300" cy="18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 b="0">
                <a:solidFill>
                  <a:schemeClr val="lt1"/>
                </a:solidFill>
              </a:rPr>
              <a:t>Diagrama de</a:t>
            </a:r>
            <a:r>
              <a:rPr lang="en" sz="5300">
                <a:solidFill>
                  <a:schemeClr val="lt1"/>
                </a:solidFill>
              </a:rPr>
              <a:t> </a:t>
            </a:r>
            <a:r>
              <a:rPr lang="en" sz="5300">
                <a:solidFill>
                  <a:schemeClr val="accent1"/>
                </a:solidFill>
              </a:rPr>
              <a:t>Use Case</a:t>
            </a:r>
            <a:endParaRPr sz="5300">
              <a:solidFill>
                <a:schemeClr val="accent1"/>
              </a:solidFill>
            </a:endParaRPr>
          </a:p>
        </p:txBody>
      </p:sp>
      <p:grpSp>
        <p:nvGrpSpPr>
          <p:cNvPr id="731" name="Google Shape;731;p28">
            <a:extLst>
              <a:ext uri="{FF2B5EF4-FFF2-40B4-BE49-F238E27FC236}">
                <a16:creationId xmlns:a16="http://schemas.microsoft.com/office/drawing/2014/main" id="{B6C926B1-8CDB-97A9-9E28-EFDBE92BE328}"/>
              </a:ext>
            </a:extLst>
          </p:cNvPr>
          <p:cNvGrpSpPr/>
          <p:nvPr/>
        </p:nvGrpSpPr>
        <p:grpSpPr>
          <a:xfrm>
            <a:off x="713230" y="1437717"/>
            <a:ext cx="7113095" cy="3166295"/>
            <a:chOff x="713230" y="1437717"/>
            <a:chExt cx="7113095" cy="3166295"/>
          </a:xfrm>
        </p:grpSpPr>
        <p:grpSp>
          <p:nvGrpSpPr>
            <p:cNvPr id="732" name="Google Shape;732;p28">
              <a:extLst>
                <a:ext uri="{FF2B5EF4-FFF2-40B4-BE49-F238E27FC236}">
                  <a16:creationId xmlns:a16="http://schemas.microsoft.com/office/drawing/2014/main" id="{329DA8BD-40AD-C896-EB43-D9925C67C3D7}"/>
                </a:ext>
              </a:extLst>
            </p:cNvPr>
            <p:cNvGrpSpPr/>
            <p:nvPr/>
          </p:nvGrpSpPr>
          <p:grpSpPr>
            <a:xfrm>
              <a:off x="713230" y="4270541"/>
              <a:ext cx="882533" cy="333471"/>
              <a:chOff x="3551575" y="3215125"/>
              <a:chExt cx="389450" cy="147150"/>
            </a:xfrm>
          </p:grpSpPr>
          <p:sp>
            <p:nvSpPr>
              <p:cNvPr id="733" name="Google Shape;733;p28">
                <a:extLst>
                  <a:ext uri="{FF2B5EF4-FFF2-40B4-BE49-F238E27FC236}">
                    <a16:creationId xmlns:a16="http://schemas.microsoft.com/office/drawing/2014/main" id="{CAFE6747-65DD-3979-EB94-0B82716F97D0}"/>
                  </a:ext>
                </a:extLst>
              </p:cNvPr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8">
                <a:extLst>
                  <a:ext uri="{FF2B5EF4-FFF2-40B4-BE49-F238E27FC236}">
                    <a16:creationId xmlns:a16="http://schemas.microsoft.com/office/drawing/2014/main" id="{A4D3E667-DF0B-983A-9C62-6BC8F861099C}"/>
                  </a:ext>
                </a:extLst>
              </p:cNvPr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8">
                <a:extLst>
                  <a:ext uri="{FF2B5EF4-FFF2-40B4-BE49-F238E27FC236}">
                    <a16:creationId xmlns:a16="http://schemas.microsoft.com/office/drawing/2014/main" id="{0C5D8A65-47CC-15C8-AD98-FBF2FDFE4898}"/>
                  </a:ext>
                </a:extLst>
              </p:cNvPr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8">
                <a:extLst>
                  <a:ext uri="{FF2B5EF4-FFF2-40B4-BE49-F238E27FC236}">
                    <a16:creationId xmlns:a16="http://schemas.microsoft.com/office/drawing/2014/main" id="{CF09DB9D-D37E-ADEF-0CF3-E5B3DE200D9B}"/>
                  </a:ext>
                </a:extLst>
              </p:cNvPr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8">
                <a:extLst>
                  <a:ext uri="{FF2B5EF4-FFF2-40B4-BE49-F238E27FC236}">
                    <a16:creationId xmlns:a16="http://schemas.microsoft.com/office/drawing/2014/main" id="{B12769DE-A044-94B7-2885-1BB9C3A9E019}"/>
                  </a:ext>
                </a:extLst>
              </p:cNvPr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8">
                <a:extLst>
                  <a:ext uri="{FF2B5EF4-FFF2-40B4-BE49-F238E27FC236}">
                    <a16:creationId xmlns:a16="http://schemas.microsoft.com/office/drawing/2014/main" id="{4856460F-DCCD-D138-2B13-95A4B6210941}"/>
                  </a:ext>
                </a:extLst>
              </p:cNvPr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8">
                <a:extLst>
                  <a:ext uri="{FF2B5EF4-FFF2-40B4-BE49-F238E27FC236}">
                    <a16:creationId xmlns:a16="http://schemas.microsoft.com/office/drawing/2014/main" id="{3334659B-933C-2173-6492-435F2037F0FC}"/>
                  </a:ext>
                </a:extLst>
              </p:cNvPr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8">
                <a:extLst>
                  <a:ext uri="{FF2B5EF4-FFF2-40B4-BE49-F238E27FC236}">
                    <a16:creationId xmlns:a16="http://schemas.microsoft.com/office/drawing/2014/main" id="{6CF130D4-4541-3D37-0F16-357BF5817920}"/>
                  </a:ext>
                </a:extLst>
              </p:cNvPr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8">
                <a:extLst>
                  <a:ext uri="{FF2B5EF4-FFF2-40B4-BE49-F238E27FC236}">
                    <a16:creationId xmlns:a16="http://schemas.microsoft.com/office/drawing/2014/main" id="{BBD1A19E-53F9-FDEA-A90E-C911B08AF599}"/>
                  </a:ext>
                </a:extLst>
              </p:cNvPr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8">
                <a:extLst>
                  <a:ext uri="{FF2B5EF4-FFF2-40B4-BE49-F238E27FC236}">
                    <a16:creationId xmlns:a16="http://schemas.microsoft.com/office/drawing/2014/main" id="{2378A2E0-EBD7-0F26-4FAA-D4FAD70C4829}"/>
                  </a:ext>
                </a:extLst>
              </p:cNvPr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8">
                <a:extLst>
                  <a:ext uri="{FF2B5EF4-FFF2-40B4-BE49-F238E27FC236}">
                    <a16:creationId xmlns:a16="http://schemas.microsoft.com/office/drawing/2014/main" id="{E3FC4CAE-5D0C-7C5B-4E1E-28C1779287D7}"/>
                  </a:ext>
                </a:extLst>
              </p:cNvPr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8">
                <a:extLst>
                  <a:ext uri="{FF2B5EF4-FFF2-40B4-BE49-F238E27FC236}">
                    <a16:creationId xmlns:a16="http://schemas.microsoft.com/office/drawing/2014/main" id="{94B72A97-59D9-EFBF-5C71-E927ABF14BF1}"/>
                  </a:ext>
                </a:extLst>
              </p:cNvPr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8">
                <a:extLst>
                  <a:ext uri="{FF2B5EF4-FFF2-40B4-BE49-F238E27FC236}">
                    <a16:creationId xmlns:a16="http://schemas.microsoft.com/office/drawing/2014/main" id="{242342E6-D8A0-5C91-EFBF-09ACD2EB7AFD}"/>
                  </a:ext>
                </a:extLst>
              </p:cNvPr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8">
                <a:extLst>
                  <a:ext uri="{FF2B5EF4-FFF2-40B4-BE49-F238E27FC236}">
                    <a16:creationId xmlns:a16="http://schemas.microsoft.com/office/drawing/2014/main" id="{0716099F-47A4-F09C-EAB1-D2D1E4C16CFD}"/>
                  </a:ext>
                </a:extLst>
              </p:cNvPr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8">
                <a:extLst>
                  <a:ext uri="{FF2B5EF4-FFF2-40B4-BE49-F238E27FC236}">
                    <a16:creationId xmlns:a16="http://schemas.microsoft.com/office/drawing/2014/main" id="{BB693BFE-9B01-EE29-C3B1-91E5CD3BF70C}"/>
                  </a:ext>
                </a:extLst>
              </p:cNvPr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8">
                <a:extLst>
                  <a:ext uri="{FF2B5EF4-FFF2-40B4-BE49-F238E27FC236}">
                    <a16:creationId xmlns:a16="http://schemas.microsoft.com/office/drawing/2014/main" id="{4F56096F-1E0D-9714-7FCB-D40A3FC5C758}"/>
                  </a:ext>
                </a:extLst>
              </p:cNvPr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8">
                <a:extLst>
                  <a:ext uri="{FF2B5EF4-FFF2-40B4-BE49-F238E27FC236}">
                    <a16:creationId xmlns:a16="http://schemas.microsoft.com/office/drawing/2014/main" id="{ED35C480-6C08-E2B4-5C41-37CCD460CB99}"/>
                  </a:ext>
                </a:extLst>
              </p:cNvPr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>
                <a:extLst>
                  <a:ext uri="{FF2B5EF4-FFF2-40B4-BE49-F238E27FC236}">
                    <a16:creationId xmlns:a16="http://schemas.microsoft.com/office/drawing/2014/main" id="{9783089D-269F-2078-1E84-EEF272369915}"/>
                  </a:ext>
                </a:extLst>
              </p:cNvPr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8">
                <a:extLst>
                  <a:ext uri="{FF2B5EF4-FFF2-40B4-BE49-F238E27FC236}">
                    <a16:creationId xmlns:a16="http://schemas.microsoft.com/office/drawing/2014/main" id="{3AF14678-EE59-6F3B-7B4B-352A42BE621B}"/>
                  </a:ext>
                </a:extLst>
              </p:cNvPr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>
                <a:extLst>
                  <a:ext uri="{FF2B5EF4-FFF2-40B4-BE49-F238E27FC236}">
                    <a16:creationId xmlns:a16="http://schemas.microsoft.com/office/drawing/2014/main" id="{AB0DD974-F5F5-5BC6-E642-98FC7FBDF430}"/>
                  </a:ext>
                </a:extLst>
              </p:cNvPr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>
                <a:extLst>
                  <a:ext uri="{FF2B5EF4-FFF2-40B4-BE49-F238E27FC236}">
                    <a16:creationId xmlns:a16="http://schemas.microsoft.com/office/drawing/2014/main" id="{A445AA89-5FC0-D6B4-AA20-FDAFCD565537}"/>
                  </a:ext>
                </a:extLst>
              </p:cNvPr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8">
                <a:extLst>
                  <a:ext uri="{FF2B5EF4-FFF2-40B4-BE49-F238E27FC236}">
                    <a16:creationId xmlns:a16="http://schemas.microsoft.com/office/drawing/2014/main" id="{5A8F573B-DA3F-4C6F-CDB2-769E24A64B12}"/>
                  </a:ext>
                </a:extLst>
              </p:cNvPr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5" name="Google Shape;755;p28">
              <a:extLst>
                <a:ext uri="{FF2B5EF4-FFF2-40B4-BE49-F238E27FC236}">
                  <a16:creationId xmlns:a16="http://schemas.microsoft.com/office/drawing/2014/main" id="{9BB7EAE4-EAA0-A77F-2829-256E15379825}"/>
                </a:ext>
              </a:extLst>
            </p:cNvPr>
            <p:cNvGrpSpPr/>
            <p:nvPr/>
          </p:nvGrpSpPr>
          <p:grpSpPr>
            <a:xfrm>
              <a:off x="7104225" y="1437717"/>
              <a:ext cx="722099" cy="407700"/>
              <a:chOff x="1211425" y="918075"/>
              <a:chExt cx="722099" cy="407700"/>
            </a:xfrm>
          </p:grpSpPr>
          <p:sp>
            <p:nvSpPr>
              <p:cNvPr id="756" name="Google Shape;756;p28">
                <a:extLst>
                  <a:ext uri="{FF2B5EF4-FFF2-40B4-BE49-F238E27FC236}">
                    <a16:creationId xmlns:a16="http://schemas.microsoft.com/office/drawing/2014/main" id="{9BC92661-D84D-92AC-2AF3-303CD6E2A237}"/>
                  </a:ext>
                </a:extLst>
              </p:cNvPr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8">
                <a:extLst>
                  <a:ext uri="{FF2B5EF4-FFF2-40B4-BE49-F238E27FC236}">
                    <a16:creationId xmlns:a16="http://schemas.microsoft.com/office/drawing/2014/main" id="{269D7074-DBEA-6670-F6CB-6E72890EEFE1}"/>
                  </a:ext>
                </a:extLst>
              </p:cNvPr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>
                <a:extLst>
                  <a:ext uri="{FF2B5EF4-FFF2-40B4-BE49-F238E27FC236}">
                    <a16:creationId xmlns:a16="http://schemas.microsoft.com/office/drawing/2014/main" id="{8418A55A-0CCE-2CAB-2468-5E53778CEFF1}"/>
                  </a:ext>
                </a:extLst>
              </p:cNvPr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>
                <a:extLst>
                  <a:ext uri="{FF2B5EF4-FFF2-40B4-BE49-F238E27FC236}">
                    <a16:creationId xmlns:a16="http://schemas.microsoft.com/office/drawing/2014/main" id="{BDE2A9D9-9AEA-5FE4-71DB-945E0F87A785}"/>
                  </a:ext>
                </a:extLst>
              </p:cNvPr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>
                <a:extLst>
                  <a:ext uri="{FF2B5EF4-FFF2-40B4-BE49-F238E27FC236}">
                    <a16:creationId xmlns:a16="http://schemas.microsoft.com/office/drawing/2014/main" id="{F67CB32A-63A0-C3A9-8175-56AB967A8D8D}"/>
                  </a:ext>
                </a:extLst>
              </p:cNvPr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>
                <a:extLst>
                  <a:ext uri="{FF2B5EF4-FFF2-40B4-BE49-F238E27FC236}">
                    <a16:creationId xmlns:a16="http://schemas.microsoft.com/office/drawing/2014/main" id="{354D1EFC-2342-98B0-4694-7BA60C519704}"/>
                  </a:ext>
                </a:extLst>
              </p:cNvPr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>
                <a:extLst>
                  <a:ext uri="{FF2B5EF4-FFF2-40B4-BE49-F238E27FC236}">
                    <a16:creationId xmlns:a16="http://schemas.microsoft.com/office/drawing/2014/main" id="{918E2307-6C25-1162-A9E4-630B08975CBB}"/>
                  </a:ext>
                </a:extLst>
              </p:cNvPr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>
                <a:extLst>
                  <a:ext uri="{FF2B5EF4-FFF2-40B4-BE49-F238E27FC236}">
                    <a16:creationId xmlns:a16="http://schemas.microsoft.com/office/drawing/2014/main" id="{1228B2F8-310D-D987-B4C7-7E47C85DED2D}"/>
                  </a:ext>
                </a:extLst>
              </p:cNvPr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>
                <a:extLst>
                  <a:ext uri="{FF2B5EF4-FFF2-40B4-BE49-F238E27FC236}">
                    <a16:creationId xmlns:a16="http://schemas.microsoft.com/office/drawing/2014/main" id="{14AB96A8-77DC-35D4-B22D-7DDB91FF8910}"/>
                  </a:ext>
                </a:extLst>
              </p:cNvPr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>
                <a:extLst>
                  <a:ext uri="{FF2B5EF4-FFF2-40B4-BE49-F238E27FC236}">
                    <a16:creationId xmlns:a16="http://schemas.microsoft.com/office/drawing/2014/main" id="{6F6D8CB8-6A1A-EF4F-49F6-6923336AAAF9}"/>
                  </a:ext>
                </a:extLst>
              </p:cNvPr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>
                <a:extLst>
                  <a:ext uri="{FF2B5EF4-FFF2-40B4-BE49-F238E27FC236}">
                    <a16:creationId xmlns:a16="http://schemas.microsoft.com/office/drawing/2014/main" id="{009C9728-385A-F37A-6469-9A776CFFA4F6}"/>
                  </a:ext>
                </a:extLst>
              </p:cNvPr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>
                <a:extLst>
                  <a:ext uri="{FF2B5EF4-FFF2-40B4-BE49-F238E27FC236}">
                    <a16:creationId xmlns:a16="http://schemas.microsoft.com/office/drawing/2014/main" id="{F2792483-E790-D196-E5EF-EE2CDE331F23}"/>
                  </a:ext>
                </a:extLst>
              </p:cNvPr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>
                <a:extLst>
                  <a:ext uri="{FF2B5EF4-FFF2-40B4-BE49-F238E27FC236}">
                    <a16:creationId xmlns:a16="http://schemas.microsoft.com/office/drawing/2014/main" id="{14523CB4-4AC3-3196-130A-1C184D68E294}"/>
                  </a:ext>
                </a:extLst>
              </p:cNvPr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>
                <a:extLst>
                  <a:ext uri="{FF2B5EF4-FFF2-40B4-BE49-F238E27FC236}">
                    <a16:creationId xmlns:a16="http://schemas.microsoft.com/office/drawing/2014/main" id="{D7AA1EF9-CB04-88BF-3216-547B16ED0D5F}"/>
                  </a:ext>
                </a:extLst>
              </p:cNvPr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>
                <a:extLst>
                  <a:ext uri="{FF2B5EF4-FFF2-40B4-BE49-F238E27FC236}">
                    <a16:creationId xmlns:a16="http://schemas.microsoft.com/office/drawing/2014/main" id="{D20EDCF8-323F-908E-E30A-670306693447}"/>
                  </a:ext>
                </a:extLst>
              </p:cNvPr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>
                <a:extLst>
                  <a:ext uri="{FF2B5EF4-FFF2-40B4-BE49-F238E27FC236}">
                    <a16:creationId xmlns:a16="http://schemas.microsoft.com/office/drawing/2014/main" id="{CF4D20D2-4155-4064-4EE4-4ADBAE9588EE}"/>
                  </a:ext>
                </a:extLst>
              </p:cNvPr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>
                <a:extLst>
                  <a:ext uri="{FF2B5EF4-FFF2-40B4-BE49-F238E27FC236}">
                    <a16:creationId xmlns:a16="http://schemas.microsoft.com/office/drawing/2014/main" id="{6FCC7A89-2367-4BF9-C9B2-D6D9C6BF68EE}"/>
                  </a:ext>
                </a:extLst>
              </p:cNvPr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>
                <a:extLst>
                  <a:ext uri="{FF2B5EF4-FFF2-40B4-BE49-F238E27FC236}">
                    <a16:creationId xmlns:a16="http://schemas.microsoft.com/office/drawing/2014/main" id="{0F135F07-9AC6-8732-529A-F064BD4213CF}"/>
                  </a:ext>
                </a:extLst>
              </p:cNvPr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28">
            <a:extLst>
              <a:ext uri="{FF2B5EF4-FFF2-40B4-BE49-F238E27FC236}">
                <a16:creationId xmlns:a16="http://schemas.microsoft.com/office/drawing/2014/main" id="{11445175-D606-6ADF-C826-B3656E0B9A49}"/>
              </a:ext>
            </a:extLst>
          </p:cNvPr>
          <p:cNvGrpSpPr/>
          <p:nvPr/>
        </p:nvGrpSpPr>
        <p:grpSpPr>
          <a:xfrm>
            <a:off x="-2345656" y="-1320018"/>
            <a:ext cx="8780562" cy="9003051"/>
            <a:chOff x="-2345656" y="-1320018"/>
            <a:chExt cx="8780562" cy="9003051"/>
          </a:xfrm>
        </p:grpSpPr>
        <p:grpSp>
          <p:nvGrpSpPr>
            <p:cNvPr id="775" name="Google Shape;775;p28">
              <a:extLst>
                <a:ext uri="{FF2B5EF4-FFF2-40B4-BE49-F238E27FC236}">
                  <a16:creationId xmlns:a16="http://schemas.microsoft.com/office/drawing/2014/main" id="{32EF7E2A-2F20-E4EA-6640-5DEF23B140C0}"/>
                </a:ext>
              </a:extLst>
            </p:cNvPr>
            <p:cNvGrpSpPr/>
            <p:nvPr/>
          </p:nvGrpSpPr>
          <p:grpSpPr>
            <a:xfrm rot="-4179191">
              <a:off x="1000180" y="-881268"/>
              <a:ext cx="2324987" cy="2229597"/>
              <a:chOff x="5165475" y="-713653"/>
              <a:chExt cx="2324999" cy="2229609"/>
            </a:xfrm>
          </p:grpSpPr>
          <p:sp>
            <p:nvSpPr>
              <p:cNvPr id="776" name="Google Shape;776;p28">
                <a:extLst>
                  <a:ext uri="{FF2B5EF4-FFF2-40B4-BE49-F238E27FC236}">
                    <a16:creationId xmlns:a16="http://schemas.microsoft.com/office/drawing/2014/main" id="{5A76CAB1-324C-2D0D-6DE6-52A22F2E6613}"/>
                  </a:ext>
                </a:extLst>
              </p:cNvPr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8">
                <a:extLst>
                  <a:ext uri="{FF2B5EF4-FFF2-40B4-BE49-F238E27FC236}">
                    <a16:creationId xmlns:a16="http://schemas.microsoft.com/office/drawing/2014/main" id="{2E547028-4BC8-83C1-B172-2DFDC4C09A4F}"/>
                  </a:ext>
                </a:extLst>
              </p:cNvPr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8">
              <a:extLst>
                <a:ext uri="{FF2B5EF4-FFF2-40B4-BE49-F238E27FC236}">
                  <a16:creationId xmlns:a16="http://schemas.microsoft.com/office/drawing/2014/main" id="{B39446D3-E53E-3E30-0FB0-4914046C10B0}"/>
                </a:ext>
              </a:extLst>
            </p:cNvPr>
            <p:cNvGrpSpPr/>
            <p:nvPr/>
          </p:nvGrpSpPr>
          <p:grpSpPr>
            <a:xfrm rot="-1541492">
              <a:off x="2535099" y="3721048"/>
              <a:ext cx="3325047" cy="3409781"/>
              <a:chOff x="7159200" y="2117361"/>
              <a:chExt cx="2271501" cy="2329387"/>
            </a:xfrm>
          </p:grpSpPr>
          <p:sp>
            <p:nvSpPr>
              <p:cNvPr id="779" name="Google Shape;779;p28">
                <a:extLst>
                  <a:ext uri="{FF2B5EF4-FFF2-40B4-BE49-F238E27FC236}">
                    <a16:creationId xmlns:a16="http://schemas.microsoft.com/office/drawing/2014/main" id="{167FF47C-0155-930F-4B0F-09C35F004099}"/>
                  </a:ext>
                </a:extLst>
              </p:cNvPr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8">
                <a:extLst>
                  <a:ext uri="{FF2B5EF4-FFF2-40B4-BE49-F238E27FC236}">
                    <a16:creationId xmlns:a16="http://schemas.microsoft.com/office/drawing/2014/main" id="{2AF47D15-99A3-23DB-F115-3D38DFE323F9}"/>
                  </a:ext>
                </a:extLst>
              </p:cNvPr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8">
                <a:extLst>
                  <a:ext uri="{FF2B5EF4-FFF2-40B4-BE49-F238E27FC236}">
                    <a16:creationId xmlns:a16="http://schemas.microsoft.com/office/drawing/2014/main" id="{9BE319EC-88D8-4BBC-4DEB-05FE5D8CAC3B}"/>
                  </a:ext>
                </a:extLst>
              </p:cNvPr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28">
              <a:extLst>
                <a:ext uri="{FF2B5EF4-FFF2-40B4-BE49-F238E27FC236}">
                  <a16:creationId xmlns:a16="http://schemas.microsoft.com/office/drawing/2014/main" id="{3F5B66B7-14DA-8069-DC06-117A59A0FF8B}"/>
                </a:ext>
              </a:extLst>
            </p:cNvPr>
            <p:cNvGrpSpPr/>
            <p:nvPr/>
          </p:nvGrpSpPr>
          <p:grpSpPr>
            <a:xfrm rot="10800000">
              <a:off x="-2345656" y="-1320018"/>
              <a:ext cx="4530594" cy="5076286"/>
              <a:chOff x="4826000" y="4400753"/>
              <a:chExt cx="4530594" cy="5076286"/>
            </a:xfrm>
          </p:grpSpPr>
          <p:sp>
            <p:nvSpPr>
              <p:cNvPr id="783" name="Google Shape;783;p28">
                <a:extLst>
                  <a:ext uri="{FF2B5EF4-FFF2-40B4-BE49-F238E27FC236}">
                    <a16:creationId xmlns:a16="http://schemas.microsoft.com/office/drawing/2014/main" id="{F7293C38-A1C7-303A-E2A0-C557D1F2E6CD}"/>
                  </a:ext>
                </a:extLst>
              </p:cNvPr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8">
                <a:extLst>
                  <a:ext uri="{FF2B5EF4-FFF2-40B4-BE49-F238E27FC236}">
                    <a16:creationId xmlns:a16="http://schemas.microsoft.com/office/drawing/2014/main" id="{8ECC7BB1-23DC-197B-6A0A-A999CE36218E}"/>
                  </a:ext>
                </a:extLst>
              </p:cNvPr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0653222"/>
      </p:ext>
    </p:extLst>
  </p:cSld>
  <p:clrMapOvr>
    <a:masterClrMapping/>
  </p:clrMapOvr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162</Words>
  <Application>Microsoft Office PowerPoint</Application>
  <PresentationFormat>Apresentação na tela (16:9)</PresentationFormat>
  <Paragraphs>42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Rubik</vt:lpstr>
      <vt:lpstr>Open Sans</vt:lpstr>
      <vt:lpstr>Arial</vt:lpstr>
      <vt:lpstr>Poppins</vt:lpstr>
      <vt:lpstr>Delivery Plan Consulting by Slidesgo</vt:lpstr>
      <vt:lpstr>Análise de Dados Projeto Final</vt:lpstr>
      <vt:lpstr>Introdução</vt:lpstr>
      <vt:lpstr>Objetivos do projeto</vt:lpstr>
      <vt:lpstr>Apresentação</vt:lpstr>
      <vt:lpstr>Requisitos Funcionais</vt:lpstr>
      <vt:lpstr>Requisitos Funcionais</vt:lpstr>
      <vt:lpstr>Requisitos Não Funcionais</vt:lpstr>
      <vt:lpstr>Requisitos Não Funcionais</vt:lpstr>
      <vt:lpstr>Diagrama de Use Case</vt:lpstr>
      <vt:lpstr>Apresentação do PowerPoint</vt:lpstr>
      <vt:lpstr>Diagrama de Classes</vt:lpstr>
      <vt:lpstr>Apresentação do PowerPoint</vt:lpstr>
      <vt:lpstr>Diagrama de Sequência</vt:lpstr>
      <vt:lpstr>Apresentação do PowerPoint</vt:lpstr>
      <vt:lpstr>Código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Bruno Hauck</cp:lastModifiedBy>
  <cp:revision>2</cp:revision>
  <dcterms:modified xsi:type="dcterms:W3CDTF">2025-01-28T19:11:29Z</dcterms:modified>
</cp:coreProperties>
</file>