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0" d="100"/>
          <a:sy n="170" d="100"/>
        </p:scale>
        <p:origin x="-1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D9E-15BF-A547-97D0-B6AB2779D5E9}" type="datetimeFigureOut">
              <a:rPr lang="en-US" smtClean="0"/>
              <a:t>17-04-08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DE39-EF12-2144-8316-4FAA47E82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2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D9E-15BF-A547-97D0-B6AB2779D5E9}" type="datetimeFigureOut">
              <a:rPr lang="en-US" smtClean="0"/>
              <a:t>17-04-08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DE39-EF12-2144-8316-4FAA47E82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1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D9E-15BF-A547-97D0-B6AB2779D5E9}" type="datetimeFigureOut">
              <a:rPr lang="en-US" smtClean="0"/>
              <a:t>17-04-08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DE39-EF12-2144-8316-4FAA47E82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8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D9E-15BF-A547-97D0-B6AB2779D5E9}" type="datetimeFigureOut">
              <a:rPr lang="en-US" smtClean="0"/>
              <a:t>17-04-08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DE39-EF12-2144-8316-4FAA47E82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D9E-15BF-A547-97D0-B6AB2779D5E9}" type="datetimeFigureOut">
              <a:rPr lang="en-US" smtClean="0"/>
              <a:t>17-04-08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DE39-EF12-2144-8316-4FAA47E82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4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D9E-15BF-A547-97D0-B6AB2779D5E9}" type="datetimeFigureOut">
              <a:rPr lang="en-US" smtClean="0"/>
              <a:t>17-04-08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DE39-EF12-2144-8316-4FAA47E82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9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D9E-15BF-A547-97D0-B6AB2779D5E9}" type="datetimeFigureOut">
              <a:rPr lang="en-US" smtClean="0"/>
              <a:t>17-04-08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DE39-EF12-2144-8316-4FAA47E82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1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D9E-15BF-A547-97D0-B6AB2779D5E9}" type="datetimeFigureOut">
              <a:rPr lang="en-US" smtClean="0"/>
              <a:t>17-04-08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DE39-EF12-2144-8316-4FAA47E82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D9E-15BF-A547-97D0-B6AB2779D5E9}" type="datetimeFigureOut">
              <a:rPr lang="en-US" smtClean="0"/>
              <a:t>17-04-08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DE39-EF12-2144-8316-4FAA47E82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8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D9E-15BF-A547-97D0-B6AB2779D5E9}" type="datetimeFigureOut">
              <a:rPr lang="en-US" smtClean="0"/>
              <a:t>17-04-08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DE39-EF12-2144-8316-4FAA47E82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9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6D9E-15BF-A547-97D0-B6AB2779D5E9}" type="datetimeFigureOut">
              <a:rPr lang="en-US" smtClean="0"/>
              <a:t>17-04-08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DE39-EF12-2144-8316-4FAA47E82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56D9E-15BF-A547-97D0-B6AB2779D5E9}" type="datetimeFigureOut">
              <a:rPr lang="en-US" smtClean="0"/>
              <a:t>17-04-08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EDE39-EF12-2144-8316-4FAA47E82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7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01899" cy="469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770" y="4703492"/>
            <a:ext cx="9203769" cy="208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2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British Columbia - Okanagan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Carturan</dc:creator>
  <cp:lastModifiedBy>Bruno Carturan</cp:lastModifiedBy>
  <cp:revision>1</cp:revision>
  <dcterms:created xsi:type="dcterms:W3CDTF">2017-04-09T00:13:50Z</dcterms:created>
  <dcterms:modified xsi:type="dcterms:W3CDTF">2017-04-09T00:16:42Z</dcterms:modified>
</cp:coreProperties>
</file>