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9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B1CC2-FA47-1D4D-854B-A85C5C35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02D1A-3E95-0949-9506-7008B07C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1DB09-618D-1D4F-A9B0-BE60D04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CE7E3B-5220-9A40-B87F-368F28A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0654-0C61-6A40-9C1A-CFBC42E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3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C442-FCDD-1B42-A0D8-7A09E16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33D808-B0A6-0C42-A73D-047CEAA6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99FE3-6D1C-AD48-BA5A-4A806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9604-A14D-354E-BAB7-A068F12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9AB67B-6518-F544-9C06-3AB2132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F6CF6-2665-3B45-B616-D6C9CAA3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A61ED-2C0B-2A44-9118-950539CC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AB1C-B2C2-5743-B8F6-091C3A5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287940-E5B9-0742-9A36-255524C1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12B342-6439-224B-B8EB-A3C69B1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9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1A-0CD7-0042-8808-5E5315B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20C701-2F42-C448-9D86-CA0CADC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2833CD-CB08-524C-BC8C-7357ED1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B74B0-7C33-F34D-A1BF-AC838AA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722148-226A-2840-836C-C73AEBD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294C-3D3E-2E46-BAA6-9C84170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DC3B00-DF60-D546-8B56-E99A1798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9A013-EB20-CF42-8A38-0FD1337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11C6F9-911D-704D-BE53-408D0BE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F479-5114-5E4B-BDD0-39197453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EE6A-0A43-9B46-9CE7-BB495E0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95792-7A62-9D42-A235-09F84E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F3091F-406E-D942-B9A5-6D937DEC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1B75F2-B7DB-7449-A5EA-03269712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7509DA-47AA-2A43-811D-3B2CE46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9ECE4C-CF9F-6048-A0AD-1F31550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5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5692-FDBA-D446-890C-02BF641A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098E0-521C-6848-AF85-6C130D1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A2495A-4423-6F43-8189-4E4B95CC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35EA51-FF74-B44F-8587-C46FE234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21BF3D-CA43-704D-BE3C-F789E89A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106CD4-D0C6-614A-AE96-10B5785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90F35-B436-F34C-8033-81638B7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BA57C0-BF97-8C40-9986-AA3C1B6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8011-F0D7-9248-AE0A-EBB1B0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321845-501E-2343-84E6-B20CC65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88EACF-4B33-6F41-AD7E-7046619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2E3D9D-A8C7-DA4D-A30E-527CF8F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6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656AB8-1FDB-094C-A46F-85D936A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0BA427-B05D-3943-8E81-E015113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9967BC-2197-CB45-A0EB-74F7A9F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1D-C334-4A4B-A5ED-6750D2C2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CF6FD-A7F5-9744-95FD-7E3EE2A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92662E-D3E8-0B43-8583-017D1D2B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7998A-0706-804E-8AAE-DD51236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9FFD0A-7E14-774C-ADEE-64E8D72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00427F-5DCE-6B4E-832F-ED01227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2C3-A905-4047-8EDD-FE4315C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03B575-A891-9942-8811-DA6B60AD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8E54-824A-9544-9889-9A3CF1B5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9E63B-0A9D-924D-999D-09E5FFC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D4572D-799F-9B45-8D22-379B61E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83610-B966-9443-804A-1AB9FE9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9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022127-4EA9-B84E-BB6D-B94F65F0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F0FCF-C517-B044-8F8E-421D831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3DF032-346C-2744-8729-7F49390C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9A3-EED0-E441-A50C-3768F63EDC80}" type="datetimeFigureOut">
              <a:rPr lang="pt-PT" smtClean="0"/>
              <a:t>25/03/19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8DE95-E728-104B-B593-8767CEDD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53A75F-B090-4844-ACF7-396204B7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D00F-9E4D-B544-B002-B3E5EEDD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433" y="178129"/>
            <a:ext cx="5907546" cy="929555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Sistema de apoio à ingestão e catalogação de posts e comentários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AB28C-A7F0-5743-81E3-E9212F9B3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745" y="3728851"/>
            <a:ext cx="3214233" cy="312914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PT" sz="2000" dirty="0"/>
              <a:t>Lei 18/19 – Gr. 16: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André Salgueiro – A77617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Bruno Carvalho – A76987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Fábio Araújo – A78508</a:t>
            </a:r>
          </a:p>
          <a:p>
            <a:pPr algn="l"/>
            <a:endParaRPr lang="pt-PT" sz="2000" dirty="0"/>
          </a:p>
          <a:p>
            <a:pPr algn="l"/>
            <a:r>
              <a:rPr lang="pt-PT" sz="2000" dirty="0"/>
              <a:t>Orientadores: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Pedro Rangel Henriques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Cristiana Araújo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67E26-D79C-5944-B643-75458ADD7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336" r="2979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15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Macintosh PowerPoint</Application>
  <PresentationFormat>Ecrã Panorâmico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Sistema de apoio à ingestão e catalogação de posts e comentários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 56  Sistema de apoio à ingestão e catalogação de posts e comentários</dc:title>
  <dc:creator>Bruno Miguel Farragó Dias Carvalho</dc:creator>
  <cp:lastModifiedBy>Bruno Miguel Farragó Dias Carvalho</cp:lastModifiedBy>
  <cp:revision>3</cp:revision>
  <dcterms:created xsi:type="dcterms:W3CDTF">2019-03-25T11:50:19Z</dcterms:created>
  <dcterms:modified xsi:type="dcterms:W3CDTF">2019-03-25T12:37:45Z</dcterms:modified>
</cp:coreProperties>
</file>