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19"/>
  </p:normalViewPr>
  <p:slideViewPr>
    <p:cSldViewPr snapToGrid="0" snapToObjects="1">
      <p:cViewPr varScale="1">
        <p:scale>
          <a:sx n="105" d="100"/>
          <a:sy n="105" d="100"/>
        </p:scale>
        <p:origin x="3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7B1CC2-FA47-1D4D-854B-A85C5C351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D02D1A-3E95-0949-9506-7008B07CD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821DB09-618D-1D4F-A9B0-BE60D04F0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66F5-57FC-C54E-ACB9-107FA3B5657C}" type="datetimeFigureOut">
              <a:rPr lang="pt-PT" smtClean="0"/>
              <a:t>25/03/19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ECE7E3B-5220-9A40-B87F-368F28A67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34F0654-0C61-6A40-9C1A-CFBC42E18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1A80-0007-E246-B154-EA4A5F595B7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932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52C442-FCDD-1B42-A0D8-7A09E1658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533D808-B0A6-0C42-A73D-047CEAA6A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B099FE3-6D1C-AD48-BA5A-4A806140E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D9A3-EED0-E441-A50C-3768F63EDC80}" type="datetimeFigureOut">
              <a:rPr lang="pt-PT" smtClean="0"/>
              <a:t>25/03/19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4EB9604-A14D-354E-BAB7-A068F1299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99AB67B-6518-F544-9C06-3AB21324B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1075-8D93-9A4A-A102-9623E4FCF5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397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E7F6CF6-2665-3B45-B616-D6C9CAA313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2BA61ED-2C0B-2A44-9118-950539CCD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0F4AB1C-B2C2-5743-B8F6-091C3A53D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D9A3-EED0-E441-A50C-3768F63EDC80}" type="datetimeFigureOut">
              <a:rPr lang="pt-PT" smtClean="0"/>
              <a:t>25/03/19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8287940-E5B9-0742-9A36-255524C1D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012B342-6439-224B-B8EB-A3C69B11D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1075-8D93-9A4A-A102-9623E4FCF5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298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7BCD1A-0CD7-0042-8808-5E5315BD9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720C701-2F42-C448-9D86-CA0CADCD7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22833CD-CB08-524C-BC8C-7357ED1DC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D9A3-EED0-E441-A50C-3768F63EDC80}" type="datetimeFigureOut">
              <a:rPr lang="pt-PT" smtClean="0"/>
              <a:t>25/03/19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F0B74B0-7C33-F34D-A1BF-AC838AABA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2722148-226A-2840-836C-C73AEBDA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1075-8D93-9A4A-A102-9623E4FCF5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32881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C294C-3D3E-2E46-BAA6-9C84170E2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9DC3B00-DF60-D546-8B56-E99A1798F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8B9A013-EB20-CF42-8A38-0FD13373F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66F5-57FC-C54E-ACB9-107FA3B5657C}" type="datetimeFigureOut">
              <a:rPr lang="pt-PT" smtClean="0"/>
              <a:t>25/03/19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811C6F9-911D-704D-BE53-408D0BE9F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CCFF479-5114-5E4B-BDD0-391974533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1A80-0007-E246-B154-EA4A5F595B7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171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C6EE6A-0A43-9B46-9CE7-BB495E0E5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5E95792-7A62-9D42-A235-09F84E2411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3F3091F-406E-D942-B9A5-6D937DEC2F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D1B75F2-B7DB-7449-A5EA-03269712A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D9A3-EED0-E441-A50C-3768F63EDC80}" type="datetimeFigureOut">
              <a:rPr lang="pt-PT" smtClean="0"/>
              <a:t>25/03/19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57509DA-47AA-2A43-811D-3B2CE4647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49ECE4C-CF9F-6048-A0AD-1F31550E8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1075-8D93-9A4A-A102-9623E4FCF5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952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AF5692-FDBA-D446-890C-02BF641A1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D0098E0-521C-6848-AF85-6C130D174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0A2495A-4423-6F43-8189-4E4B95CCC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335EA51-FF74-B44F-8587-C46FE23416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5F21BF3D-CA43-704D-BE3C-F789E89A4A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5D106CD4-D0C6-614A-AE96-10B578542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D9A3-EED0-E441-A50C-3768F63EDC80}" type="datetimeFigureOut">
              <a:rPr lang="pt-PT" smtClean="0"/>
              <a:t>25/03/19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4E790F35-B436-F34C-8033-81638B7B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EEBA57C0-BF97-8C40-9986-AA3C1B69C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1075-8D93-9A4A-A102-9623E4FCF5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8310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68011-F0D7-9248-AE0A-EBB1B0F32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8B321845-501E-2343-84E6-B20CC65F5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D9A3-EED0-E441-A50C-3768F63EDC80}" type="datetimeFigureOut">
              <a:rPr lang="pt-PT" smtClean="0"/>
              <a:t>25/03/19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588EACF-4B33-6F41-AD7E-70466196E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72E3D9D-A8C7-DA4D-A30E-527CF8F8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1075-8D93-9A4A-A102-9623E4FCF5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468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CA656AB8-1FDB-094C-A46F-85D936A88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D9A3-EED0-E441-A50C-3768F63EDC80}" type="datetimeFigureOut">
              <a:rPr lang="pt-PT" smtClean="0"/>
              <a:t>25/03/19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80BA427-B05D-3943-8E81-E015113A5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E9967BC-2197-CB45-A0EB-74F7A9FE1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1075-8D93-9A4A-A102-9623E4FCF5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247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2F31D-C334-4A4B-A5ED-6750D2C2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45CF6FD-A7F5-9744-95FD-7E3EE2A07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292662E-D3E8-0B43-8583-017D1D2B3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707998A-0706-804E-8AAE-DD5123633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D9A3-EED0-E441-A50C-3768F63EDC80}" type="datetimeFigureOut">
              <a:rPr lang="pt-PT" smtClean="0"/>
              <a:t>25/03/19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69FFD0A-7E14-774C-ADEE-64E8D72C1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500427F-5DCE-6B4E-832F-ED012271D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1075-8D93-9A4A-A102-9623E4FCF5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879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E72C3-A905-4047-8EDD-FE4315C1E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3603B575-A891-9942-8811-DA6B60ADBE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8FE8E54-824A-9544-9889-9A3CF1B5F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3C9E63B-0A9D-924D-999D-09E5FFCC7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D9A3-EED0-E441-A50C-3768F63EDC80}" type="datetimeFigureOut">
              <a:rPr lang="pt-PT" smtClean="0"/>
              <a:t>25/03/19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1D4572D-799F-9B45-8D22-379B61EDA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CD83610-B966-9443-804A-1AB9FE980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1075-8D93-9A4A-A102-9623E4FCF5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7493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0A022127-4EA9-B84E-BB6D-B94F65F00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FDF0FCF-C517-B044-8F8E-421D831EC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03DF032-346C-2744-8729-7F49390CA9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7D9A3-EED0-E441-A50C-3768F63EDC80}" type="datetimeFigureOut">
              <a:rPr lang="pt-PT" smtClean="0"/>
              <a:t>25/03/19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468DE95-E728-104B-B593-8767CEDDB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053A75F-B090-4844-ACF7-396204B7E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C1075-8D93-9A4A-A102-9623E4FCF5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312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48D00F-9E4D-B544-B002-B3E5EEDDD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4433" y="178129"/>
            <a:ext cx="5907546" cy="929555"/>
          </a:xfrm>
        </p:spPr>
        <p:txBody>
          <a:bodyPr anchor="b">
            <a:normAutofit/>
          </a:bodyPr>
          <a:lstStyle/>
          <a:p>
            <a:pPr algn="l"/>
            <a:r>
              <a:rPr lang="pt-PT" sz="2800" dirty="0">
                <a:latin typeface="Arial" panose="020B0604020202020204" pitchFamily="34" charset="0"/>
                <a:cs typeface="Arial" panose="020B0604020202020204" pitchFamily="34" charset="0"/>
              </a:rPr>
              <a:t>Sistema de apoio à ingestão e catalogação de posts e comentários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DAB28C-A7F0-5743-81E3-E9212F9B3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29344" y="4108704"/>
            <a:ext cx="2962634" cy="2749296"/>
          </a:xfrm>
        </p:spPr>
        <p:txBody>
          <a:bodyPr anchor="t">
            <a:normAutofit/>
          </a:bodyPr>
          <a:lstStyle/>
          <a:p>
            <a:pPr algn="l"/>
            <a:r>
              <a:rPr lang="pt-PT" sz="1600" dirty="0"/>
              <a:t>Lei 18/19 – Gr. 16: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sz="1600" dirty="0"/>
              <a:t>André Salgueiro – A77617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sz="1600" dirty="0"/>
              <a:t>Bruno Carvalho – A76987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sz="1600" dirty="0"/>
              <a:t>Fábio Araújo – A78508</a:t>
            </a:r>
          </a:p>
          <a:p>
            <a:pPr algn="l"/>
            <a:endParaRPr lang="pt-PT" sz="1600" dirty="0"/>
          </a:p>
          <a:p>
            <a:pPr algn="l"/>
            <a:r>
              <a:rPr lang="pt-PT" sz="1600" dirty="0"/>
              <a:t>Orientadores: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sz="1600" dirty="0"/>
              <a:t>Pedro Rangel Henriques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sz="1600" dirty="0"/>
              <a:t>Cristiana Araújo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9E67E26-D79C-5944-B643-75458ADD78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22336" r="29791" b="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1156547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E30D65-4E2F-1B44-8B04-90EE4EF5E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Índice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72FCF75-F4CF-FF4B-A323-AAA7426A0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3755"/>
            <a:ext cx="10515600" cy="3114510"/>
          </a:xfrm>
        </p:spPr>
        <p:txBody>
          <a:bodyPr/>
          <a:lstStyle/>
          <a:p>
            <a:pPr marL="431800" indent="-323850">
              <a:buSzPct val="45000"/>
              <a:buFont typeface="Wingdings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PT" altLang="pt-PT" dirty="0"/>
              <a:t>Enquadramento</a:t>
            </a:r>
          </a:p>
          <a:p>
            <a:pPr marL="431800" indent="-323850">
              <a:buSzPct val="45000"/>
              <a:buFont typeface="Wingdings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PT" altLang="pt-PT" dirty="0"/>
              <a:t>Motivação</a:t>
            </a:r>
          </a:p>
          <a:p>
            <a:pPr marL="431800" indent="-323850">
              <a:buSzPct val="45000"/>
              <a:buFont typeface="Wingdings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PT" altLang="pt-PT" dirty="0"/>
              <a:t>Objetivos</a:t>
            </a:r>
          </a:p>
          <a:p>
            <a:pPr marL="431800" indent="-323850">
              <a:buSzPct val="45000"/>
              <a:buFont typeface="Wingdings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PT" altLang="pt-PT" dirty="0"/>
              <a:t>Arquitetura do sistema</a:t>
            </a:r>
          </a:p>
          <a:p>
            <a:pPr marL="431800" indent="-323850">
              <a:buSzPct val="45000"/>
              <a:buFont typeface="Wingdings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PT" altLang="pt-PT" dirty="0"/>
              <a:t>Resultados </a:t>
            </a:r>
          </a:p>
          <a:p>
            <a:pPr marL="431800" indent="-323850">
              <a:buSzPct val="45000"/>
              <a:buFont typeface="Wingdings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PT" altLang="pt-PT" dirty="0"/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34073259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46</Words>
  <Application>Microsoft Macintosh PowerPoint</Application>
  <PresentationFormat>Ecrã Panorâmico</PresentationFormat>
  <Paragraphs>16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Tema do Office</vt:lpstr>
      <vt:lpstr>Sistema de apoio à ingestão e catalogação de posts e comentários</vt:lpstr>
      <vt:lpstr>Índice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LEI 56  Sistema de apoio à ingestão e catalogação de posts e comentários</dc:title>
  <dc:creator>Bruno Miguel Farragó Dias Carvalho</dc:creator>
  <cp:lastModifiedBy>Bruno Miguel Farragó Dias Carvalho</cp:lastModifiedBy>
  <cp:revision>5</cp:revision>
  <dcterms:created xsi:type="dcterms:W3CDTF">2019-03-25T11:50:19Z</dcterms:created>
  <dcterms:modified xsi:type="dcterms:W3CDTF">2019-03-25T14:53:32Z</dcterms:modified>
</cp:coreProperties>
</file>